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sldIdLst>
    <p:sldId id="258" r:id="rId5"/>
    <p:sldId id="305" r:id="rId6"/>
    <p:sldId id="270" r:id="rId7"/>
    <p:sldId id="274" r:id="rId8"/>
    <p:sldId id="311" r:id="rId9"/>
    <p:sldId id="279" r:id="rId10"/>
    <p:sldId id="299" r:id="rId11"/>
    <p:sldId id="314" r:id="rId12"/>
    <p:sldId id="275" r:id="rId13"/>
    <p:sldId id="315" r:id="rId14"/>
    <p:sldId id="271" r:id="rId15"/>
    <p:sldId id="294" r:id="rId16"/>
    <p:sldId id="306" r:id="rId17"/>
    <p:sldId id="307" r:id="rId18"/>
    <p:sldId id="308" r:id="rId19"/>
    <p:sldId id="310" r:id="rId20"/>
    <p:sldId id="3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8" autoAdjust="0"/>
    <p:restoredTop sz="84121" autoAdjust="0"/>
  </p:normalViewPr>
  <p:slideViewPr>
    <p:cSldViewPr snapToGrid="0">
      <p:cViewPr varScale="1">
        <p:scale>
          <a:sx n="63" d="100"/>
          <a:sy n="63" d="100"/>
        </p:scale>
        <p:origin x="642" y="3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4513E-1D1E-4E92-BC3C-46B730A0AF54}"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CA"/>
        </a:p>
      </dgm:t>
    </dgm:pt>
    <dgm:pt modelId="{DFCFF797-457C-44A6-B9A4-AEA68AE5E8FC}">
      <dgm:prSet phldrT="[Text]"/>
      <dgm:spPr/>
      <dgm:t>
        <a:bodyPr/>
        <a:lstStyle/>
        <a:p>
          <a:r>
            <a:rPr lang="en-CA" b="1" dirty="0">
              <a:solidFill>
                <a:schemeClr val="bg1"/>
              </a:solidFill>
            </a:rPr>
            <a:t>Data Collection (relational)</a:t>
          </a:r>
        </a:p>
      </dgm:t>
    </dgm:pt>
    <dgm:pt modelId="{9DD69937-4B23-4D88-BECA-DD7411F068E2}" type="parTrans" cxnId="{25760B6D-9B78-4575-A1F8-C2B93FAC2601}">
      <dgm:prSet/>
      <dgm:spPr/>
      <dgm:t>
        <a:bodyPr/>
        <a:lstStyle/>
        <a:p>
          <a:endParaRPr lang="en-CA"/>
        </a:p>
      </dgm:t>
    </dgm:pt>
    <dgm:pt modelId="{F432826C-0B01-4089-B404-2A6FC3C628AA}" type="sibTrans" cxnId="{25760B6D-9B78-4575-A1F8-C2B93FAC2601}">
      <dgm:prSet/>
      <dgm:spPr/>
      <dgm:t>
        <a:bodyPr/>
        <a:lstStyle/>
        <a:p>
          <a:endParaRPr lang="en-CA"/>
        </a:p>
      </dgm:t>
    </dgm:pt>
    <dgm:pt modelId="{62831C42-7A37-4260-854D-A2343E9D2A99}">
      <dgm:prSet phldrT="[Text]" custT="1"/>
      <dgm:spPr/>
      <dgm:t>
        <a:bodyPr/>
        <a:lstStyle/>
        <a:p>
          <a:r>
            <a:rPr lang="en-CA" sz="1050" b="1" dirty="0">
              <a:solidFill>
                <a:schemeClr val="bg1"/>
              </a:solidFill>
            </a:rPr>
            <a:t>Cleaning &amp; EDA</a:t>
          </a:r>
        </a:p>
      </dgm:t>
    </dgm:pt>
    <dgm:pt modelId="{00564C8E-14C5-4528-8761-C3F865668D90}" type="parTrans" cxnId="{86CCD371-8F6C-4043-B1BB-2875DC50A0CA}">
      <dgm:prSet/>
      <dgm:spPr/>
      <dgm:t>
        <a:bodyPr/>
        <a:lstStyle/>
        <a:p>
          <a:endParaRPr lang="en-CA"/>
        </a:p>
      </dgm:t>
    </dgm:pt>
    <dgm:pt modelId="{5DF2CE1B-2B2A-4F22-8D65-1E8D07578459}" type="sibTrans" cxnId="{86CCD371-8F6C-4043-B1BB-2875DC50A0CA}">
      <dgm:prSet/>
      <dgm:spPr/>
      <dgm:t>
        <a:bodyPr/>
        <a:lstStyle/>
        <a:p>
          <a:endParaRPr lang="en-CA"/>
        </a:p>
      </dgm:t>
    </dgm:pt>
    <dgm:pt modelId="{33C7D517-492A-4D5D-87CA-77430C80BFCE}">
      <dgm:prSet phldrT="[Text]" custT="1"/>
      <dgm:spPr/>
      <dgm:t>
        <a:bodyPr/>
        <a:lstStyle/>
        <a:p>
          <a:r>
            <a:rPr lang="en-CA" sz="900" b="1">
              <a:solidFill>
                <a:schemeClr val="bg1"/>
              </a:solidFill>
            </a:rPr>
            <a:t>Visualization</a:t>
          </a:r>
          <a:endParaRPr lang="en-CA" sz="900" b="1" dirty="0">
            <a:solidFill>
              <a:schemeClr val="bg1"/>
            </a:solidFill>
          </a:endParaRPr>
        </a:p>
      </dgm:t>
    </dgm:pt>
    <dgm:pt modelId="{7EC7AF97-09D7-4680-8B4F-AC1246A053DA}" type="parTrans" cxnId="{45078C17-F285-42AE-AF2D-0958FB963C37}">
      <dgm:prSet/>
      <dgm:spPr/>
      <dgm:t>
        <a:bodyPr/>
        <a:lstStyle/>
        <a:p>
          <a:endParaRPr lang="en-CA"/>
        </a:p>
      </dgm:t>
    </dgm:pt>
    <dgm:pt modelId="{AB7CBD22-497C-41E7-877B-1997D0090134}" type="sibTrans" cxnId="{45078C17-F285-42AE-AF2D-0958FB963C37}">
      <dgm:prSet/>
      <dgm:spPr/>
      <dgm:t>
        <a:bodyPr/>
        <a:lstStyle/>
        <a:p>
          <a:endParaRPr lang="en-CA"/>
        </a:p>
      </dgm:t>
    </dgm:pt>
    <dgm:pt modelId="{19B6607D-3BC1-494C-BE2A-F5E9249EB237}">
      <dgm:prSet phldrT="[Text]" custT="1"/>
      <dgm:spPr/>
      <dgm:t>
        <a:bodyPr/>
        <a:lstStyle/>
        <a:p>
          <a:r>
            <a:rPr lang="en-CA" sz="1200" b="1">
              <a:solidFill>
                <a:schemeClr val="bg1"/>
              </a:solidFill>
            </a:rPr>
            <a:t>Insight </a:t>
          </a:r>
          <a:endParaRPr lang="en-CA" sz="1200" b="1" dirty="0">
            <a:solidFill>
              <a:schemeClr val="bg1"/>
            </a:solidFill>
          </a:endParaRPr>
        </a:p>
      </dgm:t>
    </dgm:pt>
    <dgm:pt modelId="{103A83C6-BA65-4D12-BF1C-78C9F209E544}" type="parTrans" cxnId="{103426ED-2C71-4868-BC16-CBA755005262}">
      <dgm:prSet/>
      <dgm:spPr/>
      <dgm:t>
        <a:bodyPr/>
        <a:lstStyle/>
        <a:p>
          <a:endParaRPr lang="en-CA"/>
        </a:p>
      </dgm:t>
    </dgm:pt>
    <dgm:pt modelId="{6E4AF2D2-C8CE-47C6-A337-F61BFDACFC91}" type="sibTrans" cxnId="{103426ED-2C71-4868-BC16-CBA755005262}">
      <dgm:prSet/>
      <dgm:spPr/>
      <dgm:t>
        <a:bodyPr/>
        <a:lstStyle/>
        <a:p>
          <a:endParaRPr lang="en-CA"/>
        </a:p>
      </dgm:t>
    </dgm:pt>
    <dgm:pt modelId="{88856CBD-12A9-4908-90CB-70F4CE55BA29}">
      <dgm:prSet phldrT="[Text]" custT="1"/>
      <dgm:spPr/>
      <dgm:t>
        <a:bodyPr/>
        <a:lstStyle/>
        <a:p>
          <a:r>
            <a:rPr lang="en-CA" sz="1000" b="1">
              <a:solidFill>
                <a:schemeClr val="bg1"/>
              </a:solidFill>
            </a:rPr>
            <a:t>Insight based expansion</a:t>
          </a:r>
          <a:endParaRPr lang="en-CA" sz="1000" b="1" dirty="0">
            <a:solidFill>
              <a:schemeClr val="bg1"/>
            </a:solidFill>
          </a:endParaRPr>
        </a:p>
      </dgm:t>
    </dgm:pt>
    <dgm:pt modelId="{8DF357BB-19A6-4DCB-B516-E30DAB05AAB0}" type="parTrans" cxnId="{9F257826-0BAE-4D8F-AA47-64FA83086EEF}">
      <dgm:prSet/>
      <dgm:spPr/>
      <dgm:t>
        <a:bodyPr/>
        <a:lstStyle/>
        <a:p>
          <a:endParaRPr lang="en-CA"/>
        </a:p>
      </dgm:t>
    </dgm:pt>
    <dgm:pt modelId="{B141A249-51F3-4C40-84A0-D2A8CE8103F7}" type="sibTrans" cxnId="{9F257826-0BAE-4D8F-AA47-64FA83086EEF}">
      <dgm:prSet/>
      <dgm:spPr/>
      <dgm:t>
        <a:bodyPr/>
        <a:lstStyle/>
        <a:p>
          <a:endParaRPr lang="en-CA"/>
        </a:p>
      </dgm:t>
    </dgm:pt>
    <dgm:pt modelId="{85E0BAA2-D45B-471D-A652-19854FF14E63}">
      <dgm:prSet phldrT="[Text]" custT="1"/>
      <dgm:spPr/>
      <dgm:t>
        <a:bodyPr/>
        <a:lstStyle/>
        <a:p>
          <a:r>
            <a:rPr lang="en-CA" sz="1000" b="1" dirty="0">
              <a:solidFill>
                <a:schemeClr val="bg1"/>
              </a:solidFill>
            </a:rPr>
            <a:t>Industry meetings &amp; visit</a:t>
          </a:r>
        </a:p>
      </dgm:t>
    </dgm:pt>
    <dgm:pt modelId="{6C9CE6BC-B4E0-4D20-A864-DBF70C4EA66B}" type="parTrans" cxnId="{420A771D-DB34-4F09-A121-18BDA527465A}">
      <dgm:prSet/>
      <dgm:spPr/>
      <dgm:t>
        <a:bodyPr/>
        <a:lstStyle/>
        <a:p>
          <a:endParaRPr lang="en-CA"/>
        </a:p>
      </dgm:t>
    </dgm:pt>
    <dgm:pt modelId="{90C3270A-DDC8-48DC-80D2-FCF108F3FDAD}" type="sibTrans" cxnId="{420A771D-DB34-4F09-A121-18BDA527465A}">
      <dgm:prSet/>
      <dgm:spPr/>
      <dgm:t>
        <a:bodyPr/>
        <a:lstStyle/>
        <a:p>
          <a:endParaRPr lang="en-CA"/>
        </a:p>
      </dgm:t>
    </dgm:pt>
    <dgm:pt modelId="{BFB3D3F6-4301-4AA5-8B51-1FE412F44425}">
      <dgm:prSet phldrT="[Text]" custT="1"/>
      <dgm:spPr/>
      <dgm:t>
        <a:bodyPr/>
        <a:lstStyle/>
        <a:p>
          <a:r>
            <a:rPr lang="en-CA" sz="1000" b="1">
              <a:solidFill>
                <a:schemeClr val="bg1"/>
              </a:solidFill>
            </a:rPr>
            <a:t>Data collection (images)</a:t>
          </a:r>
          <a:endParaRPr lang="en-CA" sz="1000" b="1" dirty="0">
            <a:solidFill>
              <a:schemeClr val="bg1"/>
            </a:solidFill>
          </a:endParaRPr>
        </a:p>
      </dgm:t>
    </dgm:pt>
    <dgm:pt modelId="{133F9A65-A945-445F-8DC8-69E41335389A}" type="parTrans" cxnId="{5F5DF046-4016-44CB-BB34-7378E93D55C0}">
      <dgm:prSet/>
      <dgm:spPr/>
      <dgm:t>
        <a:bodyPr/>
        <a:lstStyle/>
        <a:p>
          <a:endParaRPr lang="en-CA"/>
        </a:p>
      </dgm:t>
    </dgm:pt>
    <dgm:pt modelId="{7E75EA16-330E-4A54-86C7-2A2EB4676BF0}" type="sibTrans" cxnId="{5F5DF046-4016-44CB-BB34-7378E93D55C0}">
      <dgm:prSet/>
      <dgm:spPr/>
      <dgm:t>
        <a:bodyPr/>
        <a:lstStyle/>
        <a:p>
          <a:endParaRPr lang="en-CA"/>
        </a:p>
      </dgm:t>
    </dgm:pt>
    <dgm:pt modelId="{0EBA8EFE-8200-4EFC-B6F0-E67490DE54DA}">
      <dgm:prSet phldrT="[Text]" custT="1"/>
      <dgm:spPr/>
      <dgm:t>
        <a:bodyPr/>
        <a:lstStyle/>
        <a:p>
          <a:r>
            <a:rPr lang="en-CA" sz="1000" b="1">
              <a:solidFill>
                <a:schemeClr val="bg1"/>
              </a:solidFill>
            </a:rPr>
            <a:t>Preprocessing &amp; Labelling</a:t>
          </a:r>
          <a:endParaRPr lang="en-CA" sz="1000" b="1" dirty="0">
            <a:solidFill>
              <a:schemeClr val="bg1"/>
            </a:solidFill>
          </a:endParaRPr>
        </a:p>
      </dgm:t>
    </dgm:pt>
    <dgm:pt modelId="{32D49502-D43C-4DAA-830C-3C71B0BE4890}" type="parTrans" cxnId="{36DB489C-B41C-46CF-91FD-9BE999FE1E94}">
      <dgm:prSet/>
      <dgm:spPr/>
      <dgm:t>
        <a:bodyPr/>
        <a:lstStyle/>
        <a:p>
          <a:endParaRPr lang="en-CA"/>
        </a:p>
      </dgm:t>
    </dgm:pt>
    <dgm:pt modelId="{A2CACDBC-7F1F-4DD1-8607-00273BDF0C80}" type="sibTrans" cxnId="{36DB489C-B41C-46CF-91FD-9BE999FE1E94}">
      <dgm:prSet/>
      <dgm:spPr/>
      <dgm:t>
        <a:bodyPr/>
        <a:lstStyle/>
        <a:p>
          <a:endParaRPr lang="en-CA"/>
        </a:p>
      </dgm:t>
    </dgm:pt>
    <dgm:pt modelId="{69A57BC0-E8AC-44DD-9B0B-56F0D5D88B7B}">
      <dgm:prSet/>
      <dgm:spPr/>
      <dgm:t>
        <a:bodyPr/>
        <a:lstStyle/>
        <a:p>
          <a:r>
            <a:rPr lang="en-CA" b="1">
              <a:solidFill>
                <a:schemeClr val="bg1"/>
              </a:solidFill>
            </a:rPr>
            <a:t>ML Models</a:t>
          </a:r>
          <a:endParaRPr lang="en-CA" b="1" dirty="0">
            <a:solidFill>
              <a:schemeClr val="bg1"/>
            </a:solidFill>
          </a:endParaRPr>
        </a:p>
      </dgm:t>
    </dgm:pt>
    <dgm:pt modelId="{0D962EFC-097A-4E82-9808-517F250DE476}" type="parTrans" cxnId="{CD04AF89-4BA0-490E-BD16-277873780590}">
      <dgm:prSet/>
      <dgm:spPr/>
      <dgm:t>
        <a:bodyPr/>
        <a:lstStyle/>
        <a:p>
          <a:endParaRPr lang="en-CA"/>
        </a:p>
      </dgm:t>
    </dgm:pt>
    <dgm:pt modelId="{BF8F8428-E2A6-43F4-AEE9-0945F5CD8F1D}" type="sibTrans" cxnId="{CD04AF89-4BA0-490E-BD16-277873780590}">
      <dgm:prSet/>
      <dgm:spPr/>
      <dgm:t>
        <a:bodyPr/>
        <a:lstStyle/>
        <a:p>
          <a:endParaRPr lang="en-CA"/>
        </a:p>
      </dgm:t>
    </dgm:pt>
    <dgm:pt modelId="{FB9F2B60-B2C0-4A95-AD74-4CFFA8F06B2B}">
      <dgm:prSet custT="1"/>
      <dgm:spPr/>
      <dgm:t>
        <a:bodyPr/>
        <a:lstStyle/>
        <a:p>
          <a:r>
            <a:rPr lang="en-CA" sz="900" b="1">
              <a:solidFill>
                <a:schemeClr val="bg1"/>
              </a:solidFill>
            </a:rPr>
            <a:t>Instance Segmentation</a:t>
          </a:r>
          <a:br>
            <a:rPr lang="en-CA" sz="900" b="1">
              <a:solidFill>
                <a:schemeClr val="bg1"/>
              </a:solidFill>
            </a:rPr>
          </a:br>
          <a:r>
            <a:rPr lang="en-CA" sz="900" b="1">
              <a:solidFill>
                <a:schemeClr val="bg1"/>
              </a:solidFill>
            </a:rPr>
            <a:t>(Classification)</a:t>
          </a:r>
          <a:endParaRPr lang="en-CA" sz="900" b="1" dirty="0">
            <a:solidFill>
              <a:schemeClr val="bg1"/>
            </a:solidFill>
          </a:endParaRPr>
        </a:p>
      </dgm:t>
    </dgm:pt>
    <dgm:pt modelId="{E09FC438-787E-4955-A352-FCCEED8B4EEA}" type="parTrans" cxnId="{A94D0A07-2023-4D85-8B94-040AC496BCBE}">
      <dgm:prSet/>
      <dgm:spPr/>
      <dgm:t>
        <a:bodyPr/>
        <a:lstStyle/>
        <a:p>
          <a:endParaRPr lang="en-CA"/>
        </a:p>
      </dgm:t>
    </dgm:pt>
    <dgm:pt modelId="{1B23E6A5-30C7-4614-AB00-71047AEF289C}" type="sibTrans" cxnId="{A94D0A07-2023-4D85-8B94-040AC496BCBE}">
      <dgm:prSet/>
      <dgm:spPr/>
      <dgm:t>
        <a:bodyPr/>
        <a:lstStyle/>
        <a:p>
          <a:endParaRPr lang="en-CA"/>
        </a:p>
      </dgm:t>
    </dgm:pt>
    <dgm:pt modelId="{77B7C895-74A6-4D82-8402-B711C7C2370F}">
      <dgm:prSet/>
      <dgm:spPr/>
      <dgm:t>
        <a:bodyPr/>
        <a:lstStyle/>
        <a:p>
          <a:r>
            <a:rPr lang="en-CA" b="1">
              <a:solidFill>
                <a:schemeClr val="bg1"/>
              </a:solidFill>
            </a:rPr>
            <a:t>Training, Validation &amp; Testing</a:t>
          </a:r>
          <a:endParaRPr lang="en-CA" b="1" dirty="0">
            <a:solidFill>
              <a:schemeClr val="bg1"/>
            </a:solidFill>
          </a:endParaRPr>
        </a:p>
      </dgm:t>
    </dgm:pt>
    <dgm:pt modelId="{2F40A06F-2DFE-4B09-8BC9-18EB1AA060D3}" type="parTrans" cxnId="{F0320555-DC22-4B0B-9A91-87E8EBF0AEDB}">
      <dgm:prSet/>
      <dgm:spPr/>
      <dgm:t>
        <a:bodyPr/>
        <a:lstStyle/>
        <a:p>
          <a:endParaRPr lang="en-CA"/>
        </a:p>
      </dgm:t>
    </dgm:pt>
    <dgm:pt modelId="{50C325F6-89FD-4943-BB07-943B13CAB6E1}" type="sibTrans" cxnId="{F0320555-DC22-4B0B-9A91-87E8EBF0AEDB}">
      <dgm:prSet/>
      <dgm:spPr/>
      <dgm:t>
        <a:bodyPr/>
        <a:lstStyle/>
        <a:p>
          <a:endParaRPr lang="en-CA"/>
        </a:p>
      </dgm:t>
    </dgm:pt>
    <dgm:pt modelId="{C08B8F05-B816-4CBA-8B7F-1E6777523ED1}" type="pres">
      <dgm:prSet presAssocID="{1AF4513E-1D1E-4E92-BC3C-46B730A0AF54}" presName="diagram" presStyleCnt="0">
        <dgm:presLayoutVars>
          <dgm:dir/>
          <dgm:resizeHandles/>
        </dgm:presLayoutVars>
      </dgm:prSet>
      <dgm:spPr/>
    </dgm:pt>
    <dgm:pt modelId="{30E74384-E7E8-4455-BE9C-B65032600527}" type="pres">
      <dgm:prSet presAssocID="{DFCFF797-457C-44A6-B9A4-AEA68AE5E8FC}" presName="firstNode" presStyleLbl="node1" presStyleIdx="0" presStyleCnt="11">
        <dgm:presLayoutVars>
          <dgm:bulletEnabled val="1"/>
        </dgm:presLayoutVars>
      </dgm:prSet>
      <dgm:spPr/>
    </dgm:pt>
    <dgm:pt modelId="{A47A1B7D-2346-4439-B4AE-399981152C99}" type="pres">
      <dgm:prSet presAssocID="{F432826C-0B01-4089-B404-2A6FC3C628AA}" presName="sibTrans" presStyleLbl="sibTrans2D1" presStyleIdx="0" presStyleCnt="10"/>
      <dgm:spPr/>
    </dgm:pt>
    <dgm:pt modelId="{8E5D1FAD-7695-4DB5-8F2F-7669A1825AE8}" type="pres">
      <dgm:prSet presAssocID="{62831C42-7A37-4260-854D-A2343E9D2A99}" presName="middleNode" presStyleCnt="0"/>
      <dgm:spPr/>
    </dgm:pt>
    <dgm:pt modelId="{82EAFBDC-C645-4416-B54B-CA111CA878DC}" type="pres">
      <dgm:prSet presAssocID="{62831C42-7A37-4260-854D-A2343E9D2A99}" presName="padding" presStyleLbl="node1" presStyleIdx="0" presStyleCnt="11"/>
      <dgm:spPr/>
    </dgm:pt>
    <dgm:pt modelId="{99B728E2-94ED-4AC7-BFBB-3FD7AC5C5FF7}" type="pres">
      <dgm:prSet presAssocID="{62831C42-7A37-4260-854D-A2343E9D2A99}" presName="shape" presStyleLbl="node1" presStyleIdx="1" presStyleCnt="11">
        <dgm:presLayoutVars>
          <dgm:bulletEnabled val="1"/>
        </dgm:presLayoutVars>
      </dgm:prSet>
      <dgm:spPr/>
    </dgm:pt>
    <dgm:pt modelId="{23C7999E-BF64-4CAE-8F86-19FE32EE250B}" type="pres">
      <dgm:prSet presAssocID="{5DF2CE1B-2B2A-4F22-8D65-1E8D07578459}" presName="sibTrans" presStyleLbl="sibTrans2D1" presStyleIdx="1" presStyleCnt="10"/>
      <dgm:spPr/>
    </dgm:pt>
    <dgm:pt modelId="{27AD5786-F821-4D48-AE7E-F20B518F242C}" type="pres">
      <dgm:prSet presAssocID="{33C7D517-492A-4D5D-87CA-77430C80BFCE}" presName="middleNode" presStyleCnt="0"/>
      <dgm:spPr/>
    </dgm:pt>
    <dgm:pt modelId="{97DD5531-69EC-4BC5-B3E4-59ACBB3BB491}" type="pres">
      <dgm:prSet presAssocID="{33C7D517-492A-4D5D-87CA-77430C80BFCE}" presName="padding" presStyleLbl="node1" presStyleIdx="1" presStyleCnt="11"/>
      <dgm:spPr/>
    </dgm:pt>
    <dgm:pt modelId="{92F4FFD7-E983-47B9-8301-B65AC50EF21E}" type="pres">
      <dgm:prSet presAssocID="{33C7D517-492A-4D5D-87CA-77430C80BFCE}" presName="shape" presStyleLbl="node1" presStyleIdx="2" presStyleCnt="11">
        <dgm:presLayoutVars>
          <dgm:bulletEnabled val="1"/>
        </dgm:presLayoutVars>
      </dgm:prSet>
      <dgm:spPr/>
    </dgm:pt>
    <dgm:pt modelId="{318FDF8D-A83A-4642-9F8F-704679696F7E}" type="pres">
      <dgm:prSet presAssocID="{AB7CBD22-497C-41E7-877B-1997D0090134}" presName="sibTrans" presStyleLbl="sibTrans2D1" presStyleIdx="2" presStyleCnt="10"/>
      <dgm:spPr/>
    </dgm:pt>
    <dgm:pt modelId="{1E3691DD-C919-44DC-B2B2-C087B084E864}" type="pres">
      <dgm:prSet presAssocID="{19B6607D-3BC1-494C-BE2A-F5E9249EB237}" presName="middleNode" presStyleCnt="0"/>
      <dgm:spPr/>
    </dgm:pt>
    <dgm:pt modelId="{1811E2B2-6F33-4E2C-88DE-6A61376453DF}" type="pres">
      <dgm:prSet presAssocID="{19B6607D-3BC1-494C-BE2A-F5E9249EB237}" presName="padding" presStyleLbl="node1" presStyleIdx="2" presStyleCnt="11"/>
      <dgm:spPr/>
    </dgm:pt>
    <dgm:pt modelId="{309B9F69-957D-4FF2-BD4B-EEE8FF068C77}" type="pres">
      <dgm:prSet presAssocID="{19B6607D-3BC1-494C-BE2A-F5E9249EB237}" presName="shape" presStyleLbl="node1" presStyleIdx="3" presStyleCnt="11">
        <dgm:presLayoutVars>
          <dgm:bulletEnabled val="1"/>
        </dgm:presLayoutVars>
      </dgm:prSet>
      <dgm:spPr/>
    </dgm:pt>
    <dgm:pt modelId="{C3C20FD4-6268-4B02-B51B-B9E0AFF242D3}" type="pres">
      <dgm:prSet presAssocID="{6E4AF2D2-C8CE-47C6-A337-F61BFDACFC91}" presName="sibTrans" presStyleLbl="sibTrans2D1" presStyleIdx="3" presStyleCnt="10"/>
      <dgm:spPr/>
    </dgm:pt>
    <dgm:pt modelId="{9CB3712B-A76F-47F2-A7B0-4696CB4F8D83}" type="pres">
      <dgm:prSet presAssocID="{88856CBD-12A9-4908-90CB-70F4CE55BA29}" presName="middleNode" presStyleCnt="0"/>
      <dgm:spPr/>
    </dgm:pt>
    <dgm:pt modelId="{E397D5E6-62E8-4AE3-B15A-C66E5F95DA40}" type="pres">
      <dgm:prSet presAssocID="{88856CBD-12A9-4908-90CB-70F4CE55BA29}" presName="padding" presStyleLbl="node1" presStyleIdx="3" presStyleCnt="11"/>
      <dgm:spPr/>
    </dgm:pt>
    <dgm:pt modelId="{794825F9-B460-470D-9415-C70DF430D26B}" type="pres">
      <dgm:prSet presAssocID="{88856CBD-12A9-4908-90CB-70F4CE55BA29}" presName="shape" presStyleLbl="node1" presStyleIdx="4" presStyleCnt="11">
        <dgm:presLayoutVars>
          <dgm:bulletEnabled val="1"/>
        </dgm:presLayoutVars>
      </dgm:prSet>
      <dgm:spPr/>
    </dgm:pt>
    <dgm:pt modelId="{0B8CC6D3-7357-4E54-901A-5DA160CB1B13}" type="pres">
      <dgm:prSet presAssocID="{B141A249-51F3-4C40-84A0-D2A8CE8103F7}" presName="sibTrans" presStyleLbl="sibTrans2D1" presStyleIdx="4" presStyleCnt="10"/>
      <dgm:spPr/>
    </dgm:pt>
    <dgm:pt modelId="{E4BE28B6-1466-448A-B35E-5932594A53A9}" type="pres">
      <dgm:prSet presAssocID="{85E0BAA2-D45B-471D-A652-19854FF14E63}" presName="middleNode" presStyleCnt="0"/>
      <dgm:spPr/>
    </dgm:pt>
    <dgm:pt modelId="{AF9796E8-CFBB-4172-B000-9D532AEE3E82}" type="pres">
      <dgm:prSet presAssocID="{85E0BAA2-D45B-471D-A652-19854FF14E63}" presName="padding" presStyleLbl="node1" presStyleIdx="4" presStyleCnt="11"/>
      <dgm:spPr/>
    </dgm:pt>
    <dgm:pt modelId="{C963901E-E520-42E9-BE1E-CD5455632FCB}" type="pres">
      <dgm:prSet presAssocID="{85E0BAA2-D45B-471D-A652-19854FF14E63}" presName="shape" presStyleLbl="node1" presStyleIdx="5" presStyleCnt="11">
        <dgm:presLayoutVars>
          <dgm:bulletEnabled val="1"/>
        </dgm:presLayoutVars>
      </dgm:prSet>
      <dgm:spPr/>
    </dgm:pt>
    <dgm:pt modelId="{03AB49BF-C06E-42DE-922E-62466A856FAA}" type="pres">
      <dgm:prSet presAssocID="{90C3270A-DDC8-48DC-80D2-FCF108F3FDAD}" presName="sibTrans" presStyleLbl="sibTrans2D1" presStyleIdx="5" presStyleCnt="10"/>
      <dgm:spPr/>
    </dgm:pt>
    <dgm:pt modelId="{5B705D36-80D9-4EAC-9937-4CB4069A625C}" type="pres">
      <dgm:prSet presAssocID="{BFB3D3F6-4301-4AA5-8B51-1FE412F44425}" presName="middleNode" presStyleCnt="0"/>
      <dgm:spPr/>
    </dgm:pt>
    <dgm:pt modelId="{180B1320-B743-4794-97ED-11E3F3942F58}" type="pres">
      <dgm:prSet presAssocID="{BFB3D3F6-4301-4AA5-8B51-1FE412F44425}" presName="padding" presStyleLbl="node1" presStyleIdx="5" presStyleCnt="11"/>
      <dgm:spPr/>
    </dgm:pt>
    <dgm:pt modelId="{45BE3183-A555-428A-ACE8-120D44982ACE}" type="pres">
      <dgm:prSet presAssocID="{BFB3D3F6-4301-4AA5-8B51-1FE412F44425}" presName="shape" presStyleLbl="node1" presStyleIdx="6" presStyleCnt="11">
        <dgm:presLayoutVars>
          <dgm:bulletEnabled val="1"/>
        </dgm:presLayoutVars>
      </dgm:prSet>
      <dgm:spPr/>
    </dgm:pt>
    <dgm:pt modelId="{1A1791C4-93F1-44AE-B313-100D5D6E8E78}" type="pres">
      <dgm:prSet presAssocID="{7E75EA16-330E-4A54-86C7-2A2EB4676BF0}" presName="sibTrans" presStyleLbl="sibTrans2D1" presStyleIdx="6" presStyleCnt="10"/>
      <dgm:spPr/>
    </dgm:pt>
    <dgm:pt modelId="{0E55A2FB-6376-452D-BA6B-66A4F105EE80}" type="pres">
      <dgm:prSet presAssocID="{0EBA8EFE-8200-4EFC-B6F0-E67490DE54DA}" presName="middleNode" presStyleCnt="0"/>
      <dgm:spPr/>
    </dgm:pt>
    <dgm:pt modelId="{8955684B-D727-439D-825D-9782FF8338A3}" type="pres">
      <dgm:prSet presAssocID="{0EBA8EFE-8200-4EFC-B6F0-E67490DE54DA}" presName="padding" presStyleLbl="node1" presStyleIdx="6" presStyleCnt="11"/>
      <dgm:spPr/>
    </dgm:pt>
    <dgm:pt modelId="{A2937F00-7A6B-4CE4-B6F5-14F463588679}" type="pres">
      <dgm:prSet presAssocID="{0EBA8EFE-8200-4EFC-B6F0-E67490DE54DA}" presName="shape" presStyleLbl="node1" presStyleIdx="7" presStyleCnt="11">
        <dgm:presLayoutVars>
          <dgm:bulletEnabled val="1"/>
        </dgm:presLayoutVars>
      </dgm:prSet>
      <dgm:spPr/>
    </dgm:pt>
    <dgm:pt modelId="{6EEFBFBD-9AEF-42D9-B163-FF9B192AEFA7}" type="pres">
      <dgm:prSet presAssocID="{A2CACDBC-7F1F-4DD1-8607-00273BDF0C80}" presName="sibTrans" presStyleLbl="sibTrans2D1" presStyleIdx="7" presStyleCnt="10"/>
      <dgm:spPr/>
    </dgm:pt>
    <dgm:pt modelId="{B92F3570-8039-4361-AA77-6768CF04F758}" type="pres">
      <dgm:prSet presAssocID="{69A57BC0-E8AC-44DD-9B0B-56F0D5D88B7B}" presName="middleNode" presStyleCnt="0"/>
      <dgm:spPr/>
    </dgm:pt>
    <dgm:pt modelId="{8DED1286-A440-40EB-B119-7CB681F88F73}" type="pres">
      <dgm:prSet presAssocID="{69A57BC0-E8AC-44DD-9B0B-56F0D5D88B7B}" presName="padding" presStyleLbl="node1" presStyleIdx="7" presStyleCnt="11"/>
      <dgm:spPr/>
    </dgm:pt>
    <dgm:pt modelId="{0931B65C-D1CD-4CA0-9F9A-A616169F28DE}" type="pres">
      <dgm:prSet presAssocID="{69A57BC0-E8AC-44DD-9B0B-56F0D5D88B7B}" presName="shape" presStyleLbl="node1" presStyleIdx="8" presStyleCnt="11">
        <dgm:presLayoutVars>
          <dgm:bulletEnabled val="1"/>
        </dgm:presLayoutVars>
      </dgm:prSet>
      <dgm:spPr/>
    </dgm:pt>
    <dgm:pt modelId="{58CD13B7-9123-49D1-AEAC-1725B5630431}" type="pres">
      <dgm:prSet presAssocID="{BF8F8428-E2A6-43F4-AEE9-0945F5CD8F1D}" presName="sibTrans" presStyleLbl="sibTrans2D1" presStyleIdx="8" presStyleCnt="10"/>
      <dgm:spPr/>
    </dgm:pt>
    <dgm:pt modelId="{49609569-8502-40E5-B310-A46537C1B95D}" type="pres">
      <dgm:prSet presAssocID="{FB9F2B60-B2C0-4A95-AD74-4CFFA8F06B2B}" presName="middleNode" presStyleCnt="0"/>
      <dgm:spPr/>
    </dgm:pt>
    <dgm:pt modelId="{2A1DD90A-2F3B-4A9B-8777-5658C2B2FE1D}" type="pres">
      <dgm:prSet presAssocID="{FB9F2B60-B2C0-4A95-AD74-4CFFA8F06B2B}" presName="padding" presStyleLbl="node1" presStyleIdx="8" presStyleCnt="11"/>
      <dgm:spPr/>
    </dgm:pt>
    <dgm:pt modelId="{FAE8D5A5-A320-4A87-8F8B-2C0DA6357193}" type="pres">
      <dgm:prSet presAssocID="{FB9F2B60-B2C0-4A95-AD74-4CFFA8F06B2B}" presName="shape" presStyleLbl="node1" presStyleIdx="9" presStyleCnt="11">
        <dgm:presLayoutVars>
          <dgm:bulletEnabled val="1"/>
        </dgm:presLayoutVars>
      </dgm:prSet>
      <dgm:spPr/>
    </dgm:pt>
    <dgm:pt modelId="{9020527B-EA9B-466D-BDA7-D1E9F7D6A0A0}" type="pres">
      <dgm:prSet presAssocID="{1B23E6A5-30C7-4614-AB00-71047AEF289C}" presName="sibTrans" presStyleLbl="sibTrans2D1" presStyleIdx="9" presStyleCnt="10"/>
      <dgm:spPr/>
    </dgm:pt>
    <dgm:pt modelId="{81F447FB-E3EF-4E21-9DBA-FB16BD4D8868}" type="pres">
      <dgm:prSet presAssocID="{77B7C895-74A6-4D82-8402-B711C7C2370F}" presName="lastNode" presStyleLbl="node1" presStyleIdx="10" presStyleCnt="11">
        <dgm:presLayoutVars>
          <dgm:bulletEnabled val="1"/>
        </dgm:presLayoutVars>
      </dgm:prSet>
      <dgm:spPr/>
    </dgm:pt>
  </dgm:ptLst>
  <dgm:cxnLst>
    <dgm:cxn modelId="{A94D0A07-2023-4D85-8B94-040AC496BCBE}" srcId="{1AF4513E-1D1E-4E92-BC3C-46B730A0AF54}" destId="{FB9F2B60-B2C0-4A95-AD74-4CFFA8F06B2B}" srcOrd="9" destOrd="0" parTransId="{E09FC438-787E-4955-A352-FCCEED8B4EEA}" sibTransId="{1B23E6A5-30C7-4614-AB00-71047AEF289C}"/>
    <dgm:cxn modelId="{16862B0A-B964-448F-BD29-15D18BCF4934}" type="presOf" srcId="{77B7C895-74A6-4D82-8402-B711C7C2370F}" destId="{81F447FB-E3EF-4E21-9DBA-FB16BD4D8868}" srcOrd="0" destOrd="0" presId="urn:microsoft.com/office/officeart/2005/8/layout/bProcess2"/>
    <dgm:cxn modelId="{45078C17-F285-42AE-AF2D-0958FB963C37}" srcId="{1AF4513E-1D1E-4E92-BC3C-46B730A0AF54}" destId="{33C7D517-492A-4D5D-87CA-77430C80BFCE}" srcOrd="2" destOrd="0" parTransId="{7EC7AF97-09D7-4680-8B4F-AC1246A053DA}" sibTransId="{AB7CBD22-497C-41E7-877B-1997D0090134}"/>
    <dgm:cxn modelId="{A402621B-06D7-477F-B7F3-A1E0FD5F5FF1}" type="presOf" srcId="{BF8F8428-E2A6-43F4-AEE9-0945F5CD8F1D}" destId="{58CD13B7-9123-49D1-AEAC-1725B5630431}" srcOrd="0" destOrd="0" presId="urn:microsoft.com/office/officeart/2005/8/layout/bProcess2"/>
    <dgm:cxn modelId="{420A771D-DB34-4F09-A121-18BDA527465A}" srcId="{1AF4513E-1D1E-4E92-BC3C-46B730A0AF54}" destId="{85E0BAA2-D45B-471D-A652-19854FF14E63}" srcOrd="5" destOrd="0" parTransId="{6C9CE6BC-B4E0-4D20-A864-DBF70C4EA66B}" sibTransId="{90C3270A-DDC8-48DC-80D2-FCF108F3FDAD}"/>
    <dgm:cxn modelId="{918D6522-D7C1-4541-8E73-C1C8642F3B6D}" type="presOf" srcId="{0EBA8EFE-8200-4EFC-B6F0-E67490DE54DA}" destId="{A2937F00-7A6B-4CE4-B6F5-14F463588679}" srcOrd="0" destOrd="0" presId="urn:microsoft.com/office/officeart/2005/8/layout/bProcess2"/>
    <dgm:cxn modelId="{4F28F523-FF73-45D4-9C57-E4F8361D5832}" type="presOf" srcId="{DFCFF797-457C-44A6-B9A4-AEA68AE5E8FC}" destId="{30E74384-E7E8-4455-BE9C-B65032600527}" srcOrd="0" destOrd="0" presId="urn:microsoft.com/office/officeart/2005/8/layout/bProcess2"/>
    <dgm:cxn modelId="{9F257826-0BAE-4D8F-AA47-64FA83086EEF}" srcId="{1AF4513E-1D1E-4E92-BC3C-46B730A0AF54}" destId="{88856CBD-12A9-4908-90CB-70F4CE55BA29}" srcOrd="4" destOrd="0" parTransId="{8DF357BB-19A6-4DCB-B516-E30DAB05AAB0}" sibTransId="{B141A249-51F3-4C40-84A0-D2A8CE8103F7}"/>
    <dgm:cxn modelId="{671EA02B-8AA8-4915-8323-683CDAF5568A}" type="presOf" srcId="{85E0BAA2-D45B-471D-A652-19854FF14E63}" destId="{C963901E-E520-42E9-BE1E-CD5455632FCB}" srcOrd="0" destOrd="0" presId="urn:microsoft.com/office/officeart/2005/8/layout/bProcess2"/>
    <dgm:cxn modelId="{3F250F35-5F85-417D-938C-5EABB533073E}" type="presOf" srcId="{AB7CBD22-497C-41E7-877B-1997D0090134}" destId="{318FDF8D-A83A-4642-9F8F-704679696F7E}" srcOrd="0" destOrd="0" presId="urn:microsoft.com/office/officeart/2005/8/layout/bProcess2"/>
    <dgm:cxn modelId="{F2151A3A-77E4-421B-AE7E-5048F20FD715}" type="presOf" srcId="{19B6607D-3BC1-494C-BE2A-F5E9249EB237}" destId="{309B9F69-957D-4FF2-BD4B-EEE8FF068C77}" srcOrd="0" destOrd="0" presId="urn:microsoft.com/office/officeart/2005/8/layout/bProcess2"/>
    <dgm:cxn modelId="{2677925F-7F9E-46C5-A3D2-52200CA81937}" type="presOf" srcId="{62831C42-7A37-4260-854D-A2343E9D2A99}" destId="{99B728E2-94ED-4AC7-BFBB-3FD7AC5C5FF7}" srcOrd="0" destOrd="0" presId="urn:microsoft.com/office/officeart/2005/8/layout/bProcess2"/>
    <dgm:cxn modelId="{001B4242-C80B-4FC2-8E06-A28EC87127BE}" type="presOf" srcId="{F432826C-0B01-4089-B404-2A6FC3C628AA}" destId="{A47A1B7D-2346-4439-B4AE-399981152C99}" srcOrd="0" destOrd="0" presId="urn:microsoft.com/office/officeart/2005/8/layout/bProcess2"/>
    <dgm:cxn modelId="{568E3D64-ACEA-457B-AA2A-D00BD830731A}" type="presOf" srcId="{1B23E6A5-30C7-4614-AB00-71047AEF289C}" destId="{9020527B-EA9B-466D-BDA7-D1E9F7D6A0A0}" srcOrd="0" destOrd="0" presId="urn:microsoft.com/office/officeart/2005/8/layout/bProcess2"/>
    <dgm:cxn modelId="{5F5DF046-4016-44CB-BB34-7378E93D55C0}" srcId="{1AF4513E-1D1E-4E92-BC3C-46B730A0AF54}" destId="{BFB3D3F6-4301-4AA5-8B51-1FE412F44425}" srcOrd="6" destOrd="0" parTransId="{133F9A65-A945-445F-8DC8-69E41335389A}" sibTransId="{7E75EA16-330E-4A54-86C7-2A2EB4676BF0}"/>
    <dgm:cxn modelId="{F84C6249-732A-415F-9E77-C101C9471727}" type="presOf" srcId="{BFB3D3F6-4301-4AA5-8B51-1FE412F44425}" destId="{45BE3183-A555-428A-ACE8-120D44982ACE}" srcOrd="0" destOrd="0" presId="urn:microsoft.com/office/officeart/2005/8/layout/bProcess2"/>
    <dgm:cxn modelId="{25760B6D-9B78-4575-A1F8-C2B93FAC2601}" srcId="{1AF4513E-1D1E-4E92-BC3C-46B730A0AF54}" destId="{DFCFF797-457C-44A6-B9A4-AEA68AE5E8FC}" srcOrd="0" destOrd="0" parTransId="{9DD69937-4B23-4D88-BECA-DD7411F068E2}" sibTransId="{F432826C-0B01-4089-B404-2A6FC3C628AA}"/>
    <dgm:cxn modelId="{EBD0656D-4E9B-4C95-B162-62AEFEE07877}" type="presOf" srcId="{6E4AF2D2-C8CE-47C6-A337-F61BFDACFC91}" destId="{C3C20FD4-6268-4B02-B51B-B9E0AFF242D3}" srcOrd="0" destOrd="0" presId="urn:microsoft.com/office/officeart/2005/8/layout/bProcess2"/>
    <dgm:cxn modelId="{9260E46E-ECF7-4917-8229-03060BB92278}" type="presOf" srcId="{B141A249-51F3-4C40-84A0-D2A8CE8103F7}" destId="{0B8CC6D3-7357-4E54-901A-5DA160CB1B13}" srcOrd="0" destOrd="0" presId="urn:microsoft.com/office/officeart/2005/8/layout/bProcess2"/>
    <dgm:cxn modelId="{E90E696F-AAEB-42F3-A0D9-C4680DED97A3}" type="presOf" srcId="{5DF2CE1B-2B2A-4F22-8D65-1E8D07578459}" destId="{23C7999E-BF64-4CAE-8F86-19FE32EE250B}" srcOrd="0" destOrd="0" presId="urn:microsoft.com/office/officeart/2005/8/layout/bProcess2"/>
    <dgm:cxn modelId="{86CCD371-8F6C-4043-B1BB-2875DC50A0CA}" srcId="{1AF4513E-1D1E-4E92-BC3C-46B730A0AF54}" destId="{62831C42-7A37-4260-854D-A2343E9D2A99}" srcOrd="1" destOrd="0" parTransId="{00564C8E-14C5-4528-8761-C3F865668D90}" sibTransId="{5DF2CE1B-2B2A-4F22-8D65-1E8D07578459}"/>
    <dgm:cxn modelId="{F0320555-DC22-4B0B-9A91-87E8EBF0AEDB}" srcId="{1AF4513E-1D1E-4E92-BC3C-46B730A0AF54}" destId="{77B7C895-74A6-4D82-8402-B711C7C2370F}" srcOrd="10" destOrd="0" parTransId="{2F40A06F-2DFE-4B09-8BC9-18EB1AA060D3}" sibTransId="{50C325F6-89FD-4943-BB07-943B13CAB6E1}"/>
    <dgm:cxn modelId="{CD04AF89-4BA0-490E-BD16-277873780590}" srcId="{1AF4513E-1D1E-4E92-BC3C-46B730A0AF54}" destId="{69A57BC0-E8AC-44DD-9B0B-56F0D5D88B7B}" srcOrd="8" destOrd="0" parTransId="{0D962EFC-097A-4E82-9808-517F250DE476}" sibTransId="{BF8F8428-E2A6-43F4-AEE9-0945F5CD8F1D}"/>
    <dgm:cxn modelId="{15997190-9B00-4A8D-BC79-D48DAE2BEC31}" type="presOf" srcId="{69A57BC0-E8AC-44DD-9B0B-56F0D5D88B7B}" destId="{0931B65C-D1CD-4CA0-9F9A-A616169F28DE}" srcOrd="0" destOrd="0" presId="urn:microsoft.com/office/officeart/2005/8/layout/bProcess2"/>
    <dgm:cxn modelId="{D2D45A96-530D-46EF-AB2A-FCCAD2B52768}" type="presOf" srcId="{1AF4513E-1D1E-4E92-BC3C-46B730A0AF54}" destId="{C08B8F05-B816-4CBA-8B7F-1E6777523ED1}" srcOrd="0" destOrd="0" presId="urn:microsoft.com/office/officeart/2005/8/layout/bProcess2"/>
    <dgm:cxn modelId="{36DB489C-B41C-46CF-91FD-9BE999FE1E94}" srcId="{1AF4513E-1D1E-4E92-BC3C-46B730A0AF54}" destId="{0EBA8EFE-8200-4EFC-B6F0-E67490DE54DA}" srcOrd="7" destOrd="0" parTransId="{32D49502-D43C-4DAA-830C-3C71B0BE4890}" sibTransId="{A2CACDBC-7F1F-4DD1-8607-00273BDF0C80}"/>
    <dgm:cxn modelId="{B18868AE-8BD4-4CDD-938E-4E8844ACA66E}" type="presOf" srcId="{7E75EA16-330E-4A54-86C7-2A2EB4676BF0}" destId="{1A1791C4-93F1-44AE-B313-100D5D6E8E78}" srcOrd="0" destOrd="0" presId="urn:microsoft.com/office/officeart/2005/8/layout/bProcess2"/>
    <dgm:cxn modelId="{0CB10CCA-81DF-4DC5-9F40-7121C54A5AE2}" type="presOf" srcId="{90C3270A-DDC8-48DC-80D2-FCF108F3FDAD}" destId="{03AB49BF-C06E-42DE-922E-62466A856FAA}" srcOrd="0" destOrd="0" presId="urn:microsoft.com/office/officeart/2005/8/layout/bProcess2"/>
    <dgm:cxn modelId="{472772D9-6661-4EFC-97AA-7B45DDE961E2}" type="presOf" srcId="{A2CACDBC-7F1F-4DD1-8607-00273BDF0C80}" destId="{6EEFBFBD-9AEF-42D9-B163-FF9B192AEFA7}" srcOrd="0" destOrd="0" presId="urn:microsoft.com/office/officeart/2005/8/layout/bProcess2"/>
    <dgm:cxn modelId="{3CA897E4-F2C1-43DA-A2D0-BE40A2A14AE1}" type="presOf" srcId="{88856CBD-12A9-4908-90CB-70F4CE55BA29}" destId="{794825F9-B460-470D-9415-C70DF430D26B}" srcOrd="0" destOrd="0" presId="urn:microsoft.com/office/officeart/2005/8/layout/bProcess2"/>
    <dgm:cxn modelId="{103426ED-2C71-4868-BC16-CBA755005262}" srcId="{1AF4513E-1D1E-4E92-BC3C-46B730A0AF54}" destId="{19B6607D-3BC1-494C-BE2A-F5E9249EB237}" srcOrd="3" destOrd="0" parTransId="{103A83C6-BA65-4D12-BF1C-78C9F209E544}" sibTransId="{6E4AF2D2-C8CE-47C6-A337-F61BFDACFC91}"/>
    <dgm:cxn modelId="{77A745F4-587E-4287-8AF7-545039817C7E}" type="presOf" srcId="{33C7D517-492A-4D5D-87CA-77430C80BFCE}" destId="{92F4FFD7-E983-47B9-8301-B65AC50EF21E}" srcOrd="0" destOrd="0" presId="urn:microsoft.com/office/officeart/2005/8/layout/bProcess2"/>
    <dgm:cxn modelId="{36F448F9-E267-4F05-AC5E-BE87A05A3AE6}" type="presOf" srcId="{FB9F2B60-B2C0-4A95-AD74-4CFFA8F06B2B}" destId="{FAE8D5A5-A320-4A87-8F8B-2C0DA6357193}" srcOrd="0" destOrd="0" presId="urn:microsoft.com/office/officeart/2005/8/layout/bProcess2"/>
    <dgm:cxn modelId="{F377099C-B21E-437E-BD0C-03EEE9093C59}" type="presParOf" srcId="{C08B8F05-B816-4CBA-8B7F-1E6777523ED1}" destId="{30E74384-E7E8-4455-BE9C-B65032600527}" srcOrd="0" destOrd="0" presId="urn:microsoft.com/office/officeart/2005/8/layout/bProcess2"/>
    <dgm:cxn modelId="{986A64F4-D491-4F4E-B5A4-C5BDC9AAC0DB}" type="presParOf" srcId="{C08B8F05-B816-4CBA-8B7F-1E6777523ED1}" destId="{A47A1B7D-2346-4439-B4AE-399981152C99}" srcOrd="1" destOrd="0" presId="urn:microsoft.com/office/officeart/2005/8/layout/bProcess2"/>
    <dgm:cxn modelId="{035075CD-9926-42E1-92E6-BA9BEDE4208D}" type="presParOf" srcId="{C08B8F05-B816-4CBA-8B7F-1E6777523ED1}" destId="{8E5D1FAD-7695-4DB5-8F2F-7669A1825AE8}" srcOrd="2" destOrd="0" presId="urn:microsoft.com/office/officeart/2005/8/layout/bProcess2"/>
    <dgm:cxn modelId="{CBE644D0-81D1-42B1-84C6-8C280DC9EB2B}" type="presParOf" srcId="{8E5D1FAD-7695-4DB5-8F2F-7669A1825AE8}" destId="{82EAFBDC-C645-4416-B54B-CA111CA878DC}" srcOrd="0" destOrd="0" presId="urn:microsoft.com/office/officeart/2005/8/layout/bProcess2"/>
    <dgm:cxn modelId="{E26102FB-4387-45AF-9348-31BD17AB3FFC}" type="presParOf" srcId="{8E5D1FAD-7695-4DB5-8F2F-7669A1825AE8}" destId="{99B728E2-94ED-4AC7-BFBB-3FD7AC5C5FF7}" srcOrd="1" destOrd="0" presId="urn:microsoft.com/office/officeart/2005/8/layout/bProcess2"/>
    <dgm:cxn modelId="{3AA5C183-C9B3-44FB-8280-0B8C5E6CAD61}" type="presParOf" srcId="{C08B8F05-B816-4CBA-8B7F-1E6777523ED1}" destId="{23C7999E-BF64-4CAE-8F86-19FE32EE250B}" srcOrd="3" destOrd="0" presId="urn:microsoft.com/office/officeart/2005/8/layout/bProcess2"/>
    <dgm:cxn modelId="{25FACD24-59DA-471E-8321-A6701D86D694}" type="presParOf" srcId="{C08B8F05-B816-4CBA-8B7F-1E6777523ED1}" destId="{27AD5786-F821-4D48-AE7E-F20B518F242C}" srcOrd="4" destOrd="0" presId="urn:microsoft.com/office/officeart/2005/8/layout/bProcess2"/>
    <dgm:cxn modelId="{7CABD8C7-185F-4B32-8CEE-25D9B1A55DA4}" type="presParOf" srcId="{27AD5786-F821-4D48-AE7E-F20B518F242C}" destId="{97DD5531-69EC-4BC5-B3E4-59ACBB3BB491}" srcOrd="0" destOrd="0" presId="urn:microsoft.com/office/officeart/2005/8/layout/bProcess2"/>
    <dgm:cxn modelId="{B9D8027C-E96C-4105-9DE7-8CEF72FA3F82}" type="presParOf" srcId="{27AD5786-F821-4D48-AE7E-F20B518F242C}" destId="{92F4FFD7-E983-47B9-8301-B65AC50EF21E}" srcOrd="1" destOrd="0" presId="urn:microsoft.com/office/officeart/2005/8/layout/bProcess2"/>
    <dgm:cxn modelId="{8F97158F-E74B-48F1-97A4-7307E154D586}" type="presParOf" srcId="{C08B8F05-B816-4CBA-8B7F-1E6777523ED1}" destId="{318FDF8D-A83A-4642-9F8F-704679696F7E}" srcOrd="5" destOrd="0" presId="urn:microsoft.com/office/officeart/2005/8/layout/bProcess2"/>
    <dgm:cxn modelId="{7D3C9A91-03BB-4FEE-802B-8BA9F9F1B2DA}" type="presParOf" srcId="{C08B8F05-B816-4CBA-8B7F-1E6777523ED1}" destId="{1E3691DD-C919-44DC-B2B2-C087B084E864}" srcOrd="6" destOrd="0" presId="urn:microsoft.com/office/officeart/2005/8/layout/bProcess2"/>
    <dgm:cxn modelId="{6C918675-BF5A-414E-8038-A2F1CB39FCD4}" type="presParOf" srcId="{1E3691DD-C919-44DC-B2B2-C087B084E864}" destId="{1811E2B2-6F33-4E2C-88DE-6A61376453DF}" srcOrd="0" destOrd="0" presId="urn:microsoft.com/office/officeart/2005/8/layout/bProcess2"/>
    <dgm:cxn modelId="{6497C9DC-8A19-4EBC-82E2-3B3170DF6844}" type="presParOf" srcId="{1E3691DD-C919-44DC-B2B2-C087B084E864}" destId="{309B9F69-957D-4FF2-BD4B-EEE8FF068C77}" srcOrd="1" destOrd="0" presId="urn:microsoft.com/office/officeart/2005/8/layout/bProcess2"/>
    <dgm:cxn modelId="{EBFCC433-DCBE-4946-91B5-7B6A0C127042}" type="presParOf" srcId="{C08B8F05-B816-4CBA-8B7F-1E6777523ED1}" destId="{C3C20FD4-6268-4B02-B51B-B9E0AFF242D3}" srcOrd="7" destOrd="0" presId="urn:microsoft.com/office/officeart/2005/8/layout/bProcess2"/>
    <dgm:cxn modelId="{103BF4F3-46B3-4EC8-87EE-F93345B1AD77}" type="presParOf" srcId="{C08B8F05-B816-4CBA-8B7F-1E6777523ED1}" destId="{9CB3712B-A76F-47F2-A7B0-4696CB4F8D83}" srcOrd="8" destOrd="0" presId="urn:microsoft.com/office/officeart/2005/8/layout/bProcess2"/>
    <dgm:cxn modelId="{70ED89DB-FEB2-497A-9E2A-6554B3FF2EF7}" type="presParOf" srcId="{9CB3712B-A76F-47F2-A7B0-4696CB4F8D83}" destId="{E397D5E6-62E8-4AE3-B15A-C66E5F95DA40}" srcOrd="0" destOrd="0" presId="urn:microsoft.com/office/officeart/2005/8/layout/bProcess2"/>
    <dgm:cxn modelId="{872D7441-E57A-43C3-8A72-AF3A5108964D}" type="presParOf" srcId="{9CB3712B-A76F-47F2-A7B0-4696CB4F8D83}" destId="{794825F9-B460-470D-9415-C70DF430D26B}" srcOrd="1" destOrd="0" presId="urn:microsoft.com/office/officeart/2005/8/layout/bProcess2"/>
    <dgm:cxn modelId="{1114AD8F-1AAC-406D-9E8D-2235EDB2C37B}" type="presParOf" srcId="{C08B8F05-B816-4CBA-8B7F-1E6777523ED1}" destId="{0B8CC6D3-7357-4E54-901A-5DA160CB1B13}" srcOrd="9" destOrd="0" presId="urn:microsoft.com/office/officeart/2005/8/layout/bProcess2"/>
    <dgm:cxn modelId="{A978D4B0-E31F-45D1-80B7-B7E19350285E}" type="presParOf" srcId="{C08B8F05-B816-4CBA-8B7F-1E6777523ED1}" destId="{E4BE28B6-1466-448A-B35E-5932594A53A9}" srcOrd="10" destOrd="0" presId="urn:microsoft.com/office/officeart/2005/8/layout/bProcess2"/>
    <dgm:cxn modelId="{45D932A7-F593-4702-A069-3B1063345CCE}" type="presParOf" srcId="{E4BE28B6-1466-448A-B35E-5932594A53A9}" destId="{AF9796E8-CFBB-4172-B000-9D532AEE3E82}" srcOrd="0" destOrd="0" presId="urn:microsoft.com/office/officeart/2005/8/layout/bProcess2"/>
    <dgm:cxn modelId="{8E5784E8-D9EB-494A-828F-049BA5D7687F}" type="presParOf" srcId="{E4BE28B6-1466-448A-B35E-5932594A53A9}" destId="{C963901E-E520-42E9-BE1E-CD5455632FCB}" srcOrd="1" destOrd="0" presId="urn:microsoft.com/office/officeart/2005/8/layout/bProcess2"/>
    <dgm:cxn modelId="{2E5B297C-51EE-4FBA-8A4B-707B8C8D91F1}" type="presParOf" srcId="{C08B8F05-B816-4CBA-8B7F-1E6777523ED1}" destId="{03AB49BF-C06E-42DE-922E-62466A856FAA}" srcOrd="11" destOrd="0" presId="urn:microsoft.com/office/officeart/2005/8/layout/bProcess2"/>
    <dgm:cxn modelId="{2DE0BB5F-D80A-4C4D-ACC1-B9E5625DE2A3}" type="presParOf" srcId="{C08B8F05-B816-4CBA-8B7F-1E6777523ED1}" destId="{5B705D36-80D9-4EAC-9937-4CB4069A625C}" srcOrd="12" destOrd="0" presId="urn:microsoft.com/office/officeart/2005/8/layout/bProcess2"/>
    <dgm:cxn modelId="{ED4DB7E6-2479-4517-9E1B-497809C620D9}" type="presParOf" srcId="{5B705D36-80D9-4EAC-9937-4CB4069A625C}" destId="{180B1320-B743-4794-97ED-11E3F3942F58}" srcOrd="0" destOrd="0" presId="urn:microsoft.com/office/officeart/2005/8/layout/bProcess2"/>
    <dgm:cxn modelId="{CA08F55E-A774-4C32-A608-4E58C285DD4D}" type="presParOf" srcId="{5B705D36-80D9-4EAC-9937-4CB4069A625C}" destId="{45BE3183-A555-428A-ACE8-120D44982ACE}" srcOrd="1" destOrd="0" presId="urn:microsoft.com/office/officeart/2005/8/layout/bProcess2"/>
    <dgm:cxn modelId="{48795593-538B-42CF-B72E-E94D5CE63F25}" type="presParOf" srcId="{C08B8F05-B816-4CBA-8B7F-1E6777523ED1}" destId="{1A1791C4-93F1-44AE-B313-100D5D6E8E78}" srcOrd="13" destOrd="0" presId="urn:microsoft.com/office/officeart/2005/8/layout/bProcess2"/>
    <dgm:cxn modelId="{72834AB5-68CF-4B16-AED5-9A4E97D637F5}" type="presParOf" srcId="{C08B8F05-B816-4CBA-8B7F-1E6777523ED1}" destId="{0E55A2FB-6376-452D-BA6B-66A4F105EE80}" srcOrd="14" destOrd="0" presId="urn:microsoft.com/office/officeart/2005/8/layout/bProcess2"/>
    <dgm:cxn modelId="{4B5EDF42-339F-4EA7-AC57-8DA7E9052820}" type="presParOf" srcId="{0E55A2FB-6376-452D-BA6B-66A4F105EE80}" destId="{8955684B-D727-439D-825D-9782FF8338A3}" srcOrd="0" destOrd="0" presId="urn:microsoft.com/office/officeart/2005/8/layout/bProcess2"/>
    <dgm:cxn modelId="{5A13F66E-69CA-45A2-8A02-A3E9030ECDE0}" type="presParOf" srcId="{0E55A2FB-6376-452D-BA6B-66A4F105EE80}" destId="{A2937F00-7A6B-4CE4-B6F5-14F463588679}" srcOrd="1" destOrd="0" presId="urn:microsoft.com/office/officeart/2005/8/layout/bProcess2"/>
    <dgm:cxn modelId="{8AF6CFEF-84A4-49E5-9EDF-03E1E48E649C}" type="presParOf" srcId="{C08B8F05-B816-4CBA-8B7F-1E6777523ED1}" destId="{6EEFBFBD-9AEF-42D9-B163-FF9B192AEFA7}" srcOrd="15" destOrd="0" presId="urn:microsoft.com/office/officeart/2005/8/layout/bProcess2"/>
    <dgm:cxn modelId="{2AD43675-529A-427D-A92D-93D222FCA0FD}" type="presParOf" srcId="{C08B8F05-B816-4CBA-8B7F-1E6777523ED1}" destId="{B92F3570-8039-4361-AA77-6768CF04F758}" srcOrd="16" destOrd="0" presId="urn:microsoft.com/office/officeart/2005/8/layout/bProcess2"/>
    <dgm:cxn modelId="{14C1F12E-8303-4711-8197-DCCBF25E1650}" type="presParOf" srcId="{B92F3570-8039-4361-AA77-6768CF04F758}" destId="{8DED1286-A440-40EB-B119-7CB681F88F73}" srcOrd="0" destOrd="0" presId="urn:microsoft.com/office/officeart/2005/8/layout/bProcess2"/>
    <dgm:cxn modelId="{2E2B7F63-B4D2-4980-A02B-5B556EE5AE44}" type="presParOf" srcId="{B92F3570-8039-4361-AA77-6768CF04F758}" destId="{0931B65C-D1CD-4CA0-9F9A-A616169F28DE}" srcOrd="1" destOrd="0" presId="urn:microsoft.com/office/officeart/2005/8/layout/bProcess2"/>
    <dgm:cxn modelId="{D2A9A1B1-5773-4D50-9366-BFCD5B8D2301}" type="presParOf" srcId="{C08B8F05-B816-4CBA-8B7F-1E6777523ED1}" destId="{58CD13B7-9123-49D1-AEAC-1725B5630431}" srcOrd="17" destOrd="0" presId="urn:microsoft.com/office/officeart/2005/8/layout/bProcess2"/>
    <dgm:cxn modelId="{C3232C57-252B-43A3-8525-47B97152CEC5}" type="presParOf" srcId="{C08B8F05-B816-4CBA-8B7F-1E6777523ED1}" destId="{49609569-8502-40E5-B310-A46537C1B95D}" srcOrd="18" destOrd="0" presId="urn:microsoft.com/office/officeart/2005/8/layout/bProcess2"/>
    <dgm:cxn modelId="{57828322-210C-45D5-86F2-69722330B2D9}" type="presParOf" srcId="{49609569-8502-40E5-B310-A46537C1B95D}" destId="{2A1DD90A-2F3B-4A9B-8777-5658C2B2FE1D}" srcOrd="0" destOrd="0" presId="urn:microsoft.com/office/officeart/2005/8/layout/bProcess2"/>
    <dgm:cxn modelId="{F43758D6-EE12-4F22-9390-047690B9B191}" type="presParOf" srcId="{49609569-8502-40E5-B310-A46537C1B95D}" destId="{FAE8D5A5-A320-4A87-8F8B-2C0DA6357193}" srcOrd="1" destOrd="0" presId="urn:microsoft.com/office/officeart/2005/8/layout/bProcess2"/>
    <dgm:cxn modelId="{2C7D5738-55E2-4C5F-A850-EC5F58966CAD}" type="presParOf" srcId="{C08B8F05-B816-4CBA-8B7F-1E6777523ED1}" destId="{9020527B-EA9B-466D-BDA7-D1E9F7D6A0A0}" srcOrd="19" destOrd="0" presId="urn:microsoft.com/office/officeart/2005/8/layout/bProcess2"/>
    <dgm:cxn modelId="{2BA7D1B8-D463-46F3-994B-8E4241150084}" type="presParOf" srcId="{C08B8F05-B816-4CBA-8B7F-1E6777523ED1}" destId="{81F447FB-E3EF-4E21-9DBA-FB16BD4D8868}" srcOrd="20"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74384-E7E8-4455-BE9C-B65032600527}">
      <dsp:nvSpPr>
        <dsp:cNvPr id="0" name=""/>
        <dsp:cNvSpPr/>
      </dsp:nvSpPr>
      <dsp:spPr>
        <a:xfrm>
          <a:off x="333479" y="3489"/>
          <a:ext cx="1528911" cy="152891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CA" sz="1700" b="1" kern="1200" dirty="0">
              <a:solidFill>
                <a:schemeClr val="bg1"/>
              </a:solidFill>
            </a:rPr>
            <a:t>Data Collection (relational)</a:t>
          </a:r>
        </a:p>
      </dsp:txBody>
      <dsp:txXfrm>
        <a:off x="557383" y="227393"/>
        <a:ext cx="1081103" cy="1081103"/>
      </dsp:txXfrm>
    </dsp:sp>
    <dsp:sp modelId="{A47A1B7D-2346-4439-B4AE-399981152C99}">
      <dsp:nvSpPr>
        <dsp:cNvPr id="0" name=""/>
        <dsp:cNvSpPr/>
      </dsp:nvSpPr>
      <dsp:spPr>
        <a:xfrm rot="10800000">
          <a:off x="830376" y="1729821"/>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B728E2-94ED-4AC7-BFBB-3FD7AC5C5FF7}">
      <dsp:nvSpPr>
        <dsp:cNvPr id="0" name=""/>
        <dsp:cNvSpPr/>
      </dsp:nvSpPr>
      <dsp:spPr>
        <a:xfrm>
          <a:off x="588043" y="2322084"/>
          <a:ext cx="1019783" cy="10197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CA" sz="1050" b="1" kern="1200" dirty="0">
              <a:solidFill>
                <a:schemeClr val="bg1"/>
              </a:solidFill>
            </a:rPr>
            <a:t>Cleaning &amp; EDA</a:t>
          </a:r>
        </a:p>
      </dsp:txBody>
      <dsp:txXfrm>
        <a:off x="737387" y="2471428"/>
        <a:ext cx="721095" cy="721095"/>
      </dsp:txXfrm>
    </dsp:sp>
    <dsp:sp modelId="{23C7999E-BF64-4CAE-8F86-19FE32EE250B}">
      <dsp:nvSpPr>
        <dsp:cNvPr id="0" name=""/>
        <dsp:cNvSpPr/>
      </dsp:nvSpPr>
      <dsp:spPr>
        <a:xfrm rot="10800000">
          <a:off x="830376" y="3666570"/>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F4FFD7-E983-47B9-8301-B65AC50EF21E}">
      <dsp:nvSpPr>
        <dsp:cNvPr id="0" name=""/>
        <dsp:cNvSpPr/>
      </dsp:nvSpPr>
      <dsp:spPr>
        <a:xfrm>
          <a:off x="588043" y="4386114"/>
          <a:ext cx="1019783" cy="10197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b="1" kern="1200">
              <a:solidFill>
                <a:schemeClr val="bg1"/>
              </a:solidFill>
            </a:rPr>
            <a:t>Visualization</a:t>
          </a:r>
          <a:endParaRPr lang="en-CA" sz="900" b="1" kern="1200" dirty="0">
            <a:solidFill>
              <a:schemeClr val="bg1"/>
            </a:solidFill>
          </a:endParaRPr>
        </a:p>
      </dsp:txBody>
      <dsp:txXfrm>
        <a:off x="737387" y="4535458"/>
        <a:ext cx="721095" cy="721095"/>
      </dsp:txXfrm>
    </dsp:sp>
    <dsp:sp modelId="{318FDF8D-A83A-4642-9F8F-704679696F7E}">
      <dsp:nvSpPr>
        <dsp:cNvPr id="0" name=""/>
        <dsp:cNvSpPr/>
      </dsp:nvSpPr>
      <dsp:spPr>
        <a:xfrm rot="5400000">
          <a:off x="1988905" y="4686740"/>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9B9F69-957D-4FF2-BD4B-EEE8FF068C77}">
      <dsp:nvSpPr>
        <dsp:cNvPr id="0" name=""/>
        <dsp:cNvSpPr/>
      </dsp:nvSpPr>
      <dsp:spPr>
        <a:xfrm>
          <a:off x="2881410" y="4386114"/>
          <a:ext cx="1019783" cy="10197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bg1"/>
              </a:solidFill>
            </a:rPr>
            <a:t>Insight </a:t>
          </a:r>
          <a:endParaRPr lang="en-CA" sz="1200" b="1" kern="1200" dirty="0">
            <a:solidFill>
              <a:schemeClr val="bg1"/>
            </a:solidFill>
          </a:endParaRPr>
        </a:p>
      </dsp:txBody>
      <dsp:txXfrm>
        <a:off x="3030754" y="4535458"/>
        <a:ext cx="721095" cy="721095"/>
      </dsp:txXfrm>
    </dsp:sp>
    <dsp:sp modelId="{C3C20FD4-6268-4B02-B51B-B9E0AFF242D3}">
      <dsp:nvSpPr>
        <dsp:cNvPr id="0" name=""/>
        <dsp:cNvSpPr/>
      </dsp:nvSpPr>
      <dsp:spPr>
        <a:xfrm>
          <a:off x="3123743" y="3642880"/>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4825F9-B460-470D-9415-C70DF430D26B}">
      <dsp:nvSpPr>
        <dsp:cNvPr id="0" name=""/>
        <dsp:cNvSpPr/>
      </dsp:nvSpPr>
      <dsp:spPr>
        <a:xfrm>
          <a:off x="2881410" y="2322084"/>
          <a:ext cx="1019783" cy="10197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b="1" kern="1200">
              <a:solidFill>
                <a:schemeClr val="bg1"/>
              </a:solidFill>
            </a:rPr>
            <a:t>Insight based expansion</a:t>
          </a:r>
          <a:endParaRPr lang="en-CA" sz="1000" b="1" kern="1200" dirty="0">
            <a:solidFill>
              <a:schemeClr val="bg1"/>
            </a:solidFill>
          </a:endParaRPr>
        </a:p>
      </dsp:txBody>
      <dsp:txXfrm>
        <a:off x="3030754" y="2471428"/>
        <a:ext cx="721095" cy="721095"/>
      </dsp:txXfrm>
    </dsp:sp>
    <dsp:sp modelId="{0B8CC6D3-7357-4E54-901A-5DA160CB1B13}">
      <dsp:nvSpPr>
        <dsp:cNvPr id="0" name=""/>
        <dsp:cNvSpPr/>
      </dsp:nvSpPr>
      <dsp:spPr>
        <a:xfrm>
          <a:off x="3123743" y="1578849"/>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63901E-E520-42E9-BE1E-CD5455632FCB}">
      <dsp:nvSpPr>
        <dsp:cNvPr id="0" name=""/>
        <dsp:cNvSpPr/>
      </dsp:nvSpPr>
      <dsp:spPr>
        <a:xfrm>
          <a:off x="2881410" y="258053"/>
          <a:ext cx="1019783" cy="10197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b="1" kern="1200" dirty="0">
              <a:solidFill>
                <a:schemeClr val="bg1"/>
              </a:solidFill>
            </a:rPr>
            <a:t>Industry meetings &amp; visit</a:t>
          </a:r>
        </a:p>
      </dsp:txBody>
      <dsp:txXfrm>
        <a:off x="3030754" y="407397"/>
        <a:ext cx="721095" cy="721095"/>
      </dsp:txXfrm>
    </dsp:sp>
    <dsp:sp modelId="{03AB49BF-C06E-42DE-922E-62466A856FAA}">
      <dsp:nvSpPr>
        <dsp:cNvPr id="0" name=""/>
        <dsp:cNvSpPr/>
      </dsp:nvSpPr>
      <dsp:spPr>
        <a:xfrm rot="5400000">
          <a:off x="4282272" y="558679"/>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BE3183-A555-428A-ACE8-120D44982ACE}">
      <dsp:nvSpPr>
        <dsp:cNvPr id="0" name=""/>
        <dsp:cNvSpPr/>
      </dsp:nvSpPr>
      <dsp:spPr>
        <a:xfrm>
          <a:off x="5174778" y="258053"/>
          <a:ext cx="1019783" cy="10197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b="1" kern="1200">
              <a:solidFill>
                <a:schemeClr val="bg1"/>
              </a:solidFill>
            </a:rPr>
            <a:t>Data collection (images)</a:t>
          </a:r>
          <a:endParaRPr lang="en-CA" sz="1000" b="1" kern="1200" dirty="0">
            <a:solidFill>
              <a:schemeClr val="bg1"/>
            </a:solidFill>
          </a:endParaRPr>
        </a:p>
      </dsp:txBody>
      <dsp:txXfrm>
        <a:off x="5324122" y="407397"/>
        <a:ext cx="721095" cy="721095"/>
      </dsp:txXfrm>
    </dsp:sp>
    <dsp:sp modelId="{1A1791C4-93F1-44AE-B313-100D5D6E8E78}">
      <dsp:nvSpPr>
        <dsp:cNvPr id="0" name=""/>
        <dsp:cNvSpPr/>
      </dsp:nvSpPr>
      <dsp:spPr>
        <a:xfrm rot="10800000">
          <a:off x="5417110" y="1602540"/>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937F00-7A6B-4CE4-B6F5-14F463588679}">
      <dsp:nvSpPr>
        <dsp:cNvPr id="0" name=""/>
        <dsp:cNvSpPr/>
      </dsp:nvSpPr>
      <dsp:spPr>
        <a:xfrm>
          <a:off x="5174778" y="2322084"/>
          <a:ext cx="1019783" cy="10197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b="1" kern="1200">
              <a:solidFill>
                <a:schemeClr val="bg1"/>
              </a:solidFill>
            </a:rPr>
            <a:t>Preprocessing &amp; Labelling</a:t>
          </a:r>
          <a:endParaRPr lang="en-CA" sz="1000" b="1" kern="1200" dirty="0">
            <a:solidFill>
              <a:schemeClr val="bg1"/>
            </a:solidFill>
          </a:endParaRPr>
        </a:p>
      </dsp:txBody>
      <dsp:txXfrm>
        <a:off x="5324122" y="2471428"/>
        <a:ext cx="721095" cy="721095"/>
      </dsp:txXfrm>
    </dsp:sp>
    <dsp:sp modelId="{6EEFBFBD-9AEF-42D9-B163-FF9B192AEFA7}">
      <dsp:nvSpPr>
        <dsp:cNvPr id="0" name=""/>
        <dsp:cNvSpPr/>
      </dsp:nvSpPr>
      <dsp:spPr>
        <a:xfrm rot="10800000">
          <a:off x="5417110" y="3666570"/>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31B65C-D1CD-4CA0-9F9A-A616169F28DE}">
      <dsp:nvSpPr>
        <dsp:cNvPr id="0" name=""/>
        <dsp:cNvSpPr/>
      </dsp:nvSpPr>
      <dsp:spPr>
        <a:xfrm>
          <a:off x="5174778" y="4386114"/>
          <a:ext cx="1019783" cy="10197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CA" sz="1500" b="1" kern="1200">
              <a:solidFill>
                <a:schemeClr val="bg1"/>
              </a:solidFill>
            </a:rPr>
            <a:t>ML Models</a:t>
          </a:r>
          <a:endParaRPr lang="en-CA" sz="1500" b="1" kern="1200" dirty="0">
            <a:solidFill>
              <a:schemeClr val="bg1"/>
            </a:solidFill>
          </a:endParaRPr>
        </a:p>
      </dsp:txBody>
      <dsp:txXfrm>
        <a:off x="5324122" y="4535458"/>
        <a:ext cx="721095" cy="721095"/>
      </dsp:txXfrm>
    </dsp:sp>
    <dsp:sp modelId="{58CD13B7-9123-49D1-AEAC-1725B5630431}">
      <dsp:nvSpPr>
        <dsp:cNvPr id="0" name=""/>
        <dsp:cNvSpPr/>
      </dsp:nvSpPr>
      <dsp:spPr>
        <a:xfrm rot="5400000">
          <a:off x="6575639" y="4686740"/>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E8D5A5-A320-4A87-8F8B-2C0DA6357193}">
      <dsp:nvSpPr>
        <dsp:cNvPr id="0" name=""/>
        <dsp:cNvSpPr/>
      </dsp:nvSpPr>
      <dsp:spPr>
        <a:xfrm>
          <a:off x="7468145" y="4386114"/>
          <a:ext cx="1019783" cy="10197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CA" sz="900" b="1" kern="1200">
              <a:solidFill>
                <a:schemeClr val="bg1"/>
              </a:solidFill>
            </a:rPr>
            <a:t>Instance Segmentation</a:t>
          </a:r>
          <a:br>
            <a:rPr lang="en-CA" sz="900" b="1" kern="1200">
              <a:solidFill>
                <a:schemeClr val="bg1"/>
              </a:solidFill>
            </a:rPr>
          </a:br>
          <a:r>
            <a:rPr lang="en-CA" sz="900" b="1" kern="1200">
              <a:solidFill>
                <a:schemeClr val="bg1"/>
              </a:solidFill>
            </a:rPr>
            <a:t>(Classification)</a:t>
          </a:r>
          <a:endParaRPr lang="en-CA" sz="900" b="1" kern="1200" dirty="0">
            <a:solidFill>
              <a:schemeClr val="bg1"/>
            </a:solidFill>
          </a:endParaRPr>
        </a:p>
      </dsp:txBody>
      <dsp:txXfrm>
        <a:off x="7617489" y="4535458"/>
        <a:ext cx="721095" cy="721095"/>
      </dsp:txXfrm>
    </dsp:sp>
    <dsp:sp modelId="{9020527B-EA9B-466D-BDA7-D1E9F7D6A0A0}">
      <dsp:nvSpPr>
        <dsp:cNvPr id="0" name=""/>
        <dsp:cNvSpPr/>
      </dsp:nvSpPr>
      <dsp:spPr>
        <a:xfrm>
          <a:off x="7710477" y="3770161"/>
          <a:ext cx="535119" cy="418531"/>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F447FB-E3EF-4E21-9DBA-FB16BD4D8868}">
      <dsp:nvSpPr>
        <dsp:cNvPr id="0" name=""/>
        <dsp:cNvSpPr/>
      </dsp:nvSpPr>
      <dsp:spPr>
        <a:xfrm>
          <a:off x="7213581" y="2067520"/>
          <a:ext cx="1528911" cy="152891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CA" sz="1700" b="1" kern="1200">
              <a:solidFill>
                <a:schemeClr val="bg1"/>
              </a:solidFill>
            </a:rPr>
            <a:t>Training, Validation &amp; Testing</a:t>
          </a:r>
          <a:endParaRPr lang="en-CA" sz="1700" b="1" kern="1200" dirty="0">
            <a:solidFill>
              <a:schemeClr val="bg1"/>
            </a:solidFill>
          </a:endParaRPr>
        </a:p>
      </dsp:txBody>
      <dsp:txXfrm>
        <a:off x="7437485" y="2291424"/>
        <a:ext cx="1081103" cy="108110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72BFF-3F96-44AE-8522-A17182D64D33}"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73610-CCBA-4806-B040-7AF4F8229BA0}" type="slidenum">
              <a:rPr lang="en-US" smtClean="0"/>
              <a:t>‹#›</a:t>
            </a:fld>
            <a:endParaRPr lang="en-US" dirty="0"/>
          </a:p>
        </p:txBody>
      </p:sp>
    </p:spTree>
    <p:extLst>
      <p:ext uri="{BB962C8B-B14F-4D97-AF65-F5344CB8AC3E}">
        <p14:creationId xmlns:p14="http://schemas.microsoft.com/office/powerpoint/2010/main" val="342053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t>1</a:t>
            </a:fld>
            <a:endParaRPr lang="en-US" dirty="0"/>
          </a:p>
        </p:txBody>
      </p:sp>
    </p:spTree>
    <p:extLst>
      <p:ext uri="{BB962C8B-B14F-4D97-AF65-F5344CB8AC3E}">
        <p14:creationId xmlns:p14="http://schemas.microsoft.com/office/powerpoint/2010/main" val="89834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CC73610-CCBA-4806-B040-7AF4F8229BA0}" type="slidenum">
              <a:rPr lang="en-US" smtClean="0"/>
              <a:t>3</a:t>
            </a:fld>
            <a:endParaRPr lang="en-US" dirty="0"/>
          </a:p>
        </p:txBody>
      </p:sp>
    </p:spTree>
    <p:extLst>
      <p:ext uri="{BB962C8B-B14F-4D97-AF65-F5344CB8AC3E}">
        <p14:creationId xmlns:p14="http://schemas.microsoft.com/office/powerpoint/2010/main" val="257587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t>9</a:t>
            </a:fld>
            <a:endParaRPr lang="en-US" dirty="0"/>
          </a:p>
        </p:txBody>
      </p:sp>
    </p:spTree>
    <p:extLst>
      <p:ext uri="{BB962C8B-B14F-4D97-AF65-F5344CB8AC3E}">
        <p14:creationId xmlns:p14="http://schemas.microsoft.com/office/powerpoint/2010/main" val="424337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i="0" dirty="0">
                <a:solidFill>
                  <a:srgbClr val="0D0D0D"/>
                </a:solidFill>
                <a:effectLst/>
                <a:highlight>
                  <a:srgbClr val="FFFFFF"/>
                </a:highlight>
                <a:latin typeface="Söhne"/>
              </a:rPr>
            </a:br>
            <a:endParaRPr lang="en-CA" dirty="0"/>
          </a:p>
        </p:txBody>
      </p:sp>
      <p:sp>
        <p:nvSpPr>
          <p:cNvPr id="4" name="Slide Number Placeholder 3"/>
          <p:cNvSpPr>
            <a:spLocks noGrp="1"/>
          </p:cNvSpPr>
          <p:nvPr>
            <p:ph type="sldNum" sz="quarter" idx="5"/>
          </p:nvPr>
        </p:nvSpPr>
        <p:spPr/>
        <p:txBody>
          <a:bodyPr/>
          <a:lstStyle/>
          <a:p>
            <a:fld id="{FCC73610-CCBA-4806-B040-7AF4F8229BA0}" type="slidenum">
              <a:rPr lang="en-US" smtClean="0"/>
              <a:t>11</a:t>
            </a:fld>
            <a:endParaRPr lang="en-US" dirty="0"/>
          </a:p>
        </p:txBody>
      </p:sp>
    </p:spTree>
    <p:extLst>
      <p:ext uri="{BB962C8B-B14F-4D97-AF65-F5344CB8AC3E}">
        <p14:creationId xmlns:p14="http://schemas.microsoft.com/office/powerpoint/2010/main" val="491784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A832F76-EEF5-410D-B6F4-8650AC675FE5}"/>
              </a:ext>
            </a:extLst>
          </p:cNvPr>
          <p:cNvSpPr>
            <a:spLocks noGrp="1"/>
          </p:cNvSpPr>
          <p:nvPr>
            <p:ph type="pic" sz="quarter" idx="14"/>
          </p:nvPr>
        </p:nvSpPr>
        <p:spPr>
          <a:xfrm>
            <a:off x="-10160" y="-10160"/>
            <a:ext cx="12198985" cy="6877685"/>
          </a:xfrm>
          <a:custGeom>
            <a:avLst/>
            <a:gdLst>
              <a:gd name="connsiteX0" fmla="*/ 0 w 12188825"/>
              <a:gd name="connsiteY0" fmla="*/ 0 h 6868160"/>
              <a:gd name="connsiteX1" fmla="*/ 12188825 w 12188825"/>
              <a:gd name="connsiteY1" fmla="*/ 0 h 6868160"/>
              <a:gd name="connsiteX2" fmla="*/ 12188825 w 12188825"/>
              <a:gd name="connsiteY2" fmla="*/ 6868160 h 6868160"/>
              <a:gd name="connsiteX3" fmla="*/ 0 w 12188825"/>
              <a:gd name="connsiteY3" fmla="*/ 6868160 h 6868160"/>
              <a:gd name="connsiteX4" fmla="*/ 0 w 12188825"/>
              <a:gd name="connsiteY4"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235106 w 12423931"/>
              <a:gd name="connsiteY0" fmla="*/ 0 h 7033131"/>
              <a:gd name="connsiteX1" fmla="*/ 12423931 w 12423931"/>
              <a:gd name="connsiteY1" fmla="*/ 0 h 7033131"/>
              <a:gd name="connsiteX2" fmla="*/ 12423931 w 12423931"/>
              <a:gd name="connsiteY2" fmla="*/ 6868160 h 7033131"/>
              <a:gd name="connsiteX3" fmla="*/ 235106 w 12423931"/>
              <a:gd name="connsiteY3" fmla="*/ 6868160 h 7033131"/>
              <a:gd name="connsiteX4" fmla="*/ 4908705 w 12423931"/>
              <a:gd name="connsiteY4" fmla="*/ 6868160 h 7033131"/>
              <a:gd name="connsiteX5" fmla="*/ 6249826 w 12423931"/>
              <a:gd name="connsiteY5" fmla="*/ 3830320 h 7033131"/>
              <a:gd name="connsiteX6" fmla="*/ 4939186 w 12423931"/>
              <a:gd name="connsiteY6" fmla="*/ 1727200 h 7033131"/>
              <a:gd name="connsiteX7" fmla="*/ 224946 w 12423931"/>
              <a:gd name="connsiteY7" fmla="*/ 528320 h 7033131"/>
              <a:gd name="connsiteX8" fmla="*/ 235106 w 12423931"/>
              <a:gd name="connsiteY8" fmla="*/ 0 h 7033131"/>
              <a:gd name="connsiteX0" fmla="*/ 246525 w 12435350"/>
              <a:gd name="connsiteY0" fmla="*/ 0 h 6868309"/>
              <a:gd name="connsiteX1" fmla="*/ 12435350 w 12435350"/>
              <a:gd name="connsiteY1" fmla="*/ 0 h 6868309"/>
              <a:gd name="connsiteX2" fmla="*/ 12435350 w 12435350"/>
              <a:gd name="connsiteY2" fmla="*/ 6868160 h 6868309"/>
              <a:gd name="connsiteX3" fmla="*/ 246525 w 12435350"/>
              <a:gd name="connsiteY3" fmla="*/ 6868160 h 6868309"/>
              <a:gd name="connsiteX4" fmla="*/ 4920124 w 12435350"/>
              <a:gd name="connsiteY4" fmla="*/ 6868160 h 6868309"/>
              <a:gd name="connsiteX5" fmla="*/ 6261245 w 12435350"/>
              <a:gd name="connsiteY5" fmla="*/ 3830320 h 6868309"/>
              <a:gd name="connsiteX6" fmla="*/ 4950605 w 12435350"/>
              <a:gd name="connsiteY6" fmla="*/ 1727200 h 6868309"/>
              <a:gd name="connsiteX7" fmla="*/ 236365 w 12435350"/>
              <a:gd name="connsiteY7" fmla="*/ 528320 h 6868309"/>
              <a:gd name="connsiteX8" fmla="*/ 246525 w 12435350"/>
              <a:gd name="connsiteY8" fmla="*/ 0 h 6868309"/>
              <a:gd name="connsiteX0" fmla="*/ 10160 w 12198985"/>
              <a:gd name="connsiteY0" fmla="*/ 0 h 6868264"/>
              <a:gd name="connsiteX1" fmla="*/ 12198985 w 12198985"/>
              <a:gd name="connsiteY1" fmla="*/ 0 h 6868264"/>
              <a:gd name="connsiteX2" fmla="*/ 12198985 w 12198985"/>
              <a:gd name="connsiteY2" fmla="*/ 6868160 h 6868264"/>
              <a:gd name="connsiteX3" fmla="*/ 10160 w 12198985"/>
              <a:gd name="connsiteY3" fmla="*/ 6868160 h 6868264"/>
              <a:gd name="connsiteX4" fmla="*/ 4683759 w 12198985"/>
              <a:gd name="connsiteY4" fmla="*/ 6868160 h 6868264"/>
              <a:gd name="connsiteX5" fmla="*/ 6024880 w 12198985"/>
              <a:gd name="connsiteY5" fmla="*/ 3830320 h 6868264"/>
              <a:gd name="connsiteX6" fmla="*/ 4714240 w 12198985"/>
              <a:gd name="connsiteY6" fmla="*/ 1727200 h 6868264"/>
              <a:gd name="connsiteX7" fmla="*/ 0 w 12198985"/>
              <a:gd name="connsiteY7" fmla="*/ 528320 h 6868264"/>
              <a:gd name="connsiteX8" fmla="*/ 10160 w 12198985"/>
              <a:gd name="connsiteY8" fmla="*/ 0 h 6868264"/>
              <a:gd name="connsiteX0" fmla="*/ 10160 w 12198985"/>
              <a:gd name="connsiteY0" fmla="*/ 0 h 6868220"/>
              <a:gd name="connsiteX1" fmla="*/ 12198985 w 12198985"/>
              <a:gd name="connsiteY1" fmla="*/ 0 h 6868220"/>
              <a:gd name="connsiteX2" fmla="*/ 12198985 w 12198985"/>
              <a:gd name="connsiteY2" fmla="*/ 6868160 h 6868220"/>
              <a:gd name="connsiteX3" fmla="*/ 3220085 w 12198985"/>
              <a:gd name="connsiteY3" fmla="*/ 6487160 h 6868220"/>
              <a:gd name="connsiteX4" fmla="*/ 4683759 w 12198985"/>
              <a:gd name="connsiteY4" fmla="*/ 6868160 h 6868220"/>
              <a:gd name="connsiteX5" fmla="*/ 6024880 w 12198985"/>
              <a:gd name="connsiteY5" fmla="*/ 3830320 h 6868220"/>
              <a:gd name="connsiteX6" fmla="*/ 4714240 w 12198985"/>
              <a:gd name="connsiteY6" fmla="*/ 1727200 h 6868220"/>
              <a:gd name="connsiteX7" fmla="*/ 0 w 12198985"/>
              <a:gd name="connsiteY7" fmla="*/ 528320 h 6868220"/>
              <a:gd name="connsiteX8" fmla="*/ 10160 w 12198985"/>
              <a:gd name="connsiteY8" fmla="*/ 0 h 6868220"/>
              <a:gd name="connsiteX0" fmla="*/ 10160 w 12198985"/>
              <a:gd name="connsiteY0" fmla="*/ 0 h 6868160"/>
              <a:gd name="connsiteX1" fmla="*/ 12198985 w 12198985"/>
              <a:gd name="connsiteY1" fmla="*/ 0 h 6868160"/>
              <a:gd name="connsiteX2" fmla="*/ 12198985 w 12198985"/>
              <a:gd name="connsiteY2" fmla="*/ 6868160 h 6868160"/>
              <a:gd name="connsiteX3" fmla="*/ 3220085 w 12198985"/>
              <a:gd name="connsiteY3" fmla="*/ 6487160 h 6868160"/>
              <a:gd name="connsiteX4" fmla="*/ 6102984 w 12198985"/>
              <a:gd name="connsiteY4" fmla="*/ 5829935 h 6868160"/>
              <a:gd name="connsiteX5" fmla="*/ 6024880 w 12198985"/>
              <a:gd name="connsiteY5" fmla="*/ 3830320 h 6868160"/>
              <a:gd name="connsiteX6" fmla="*/ 4714240 w 12198985"/>
              <a:gd name="connsiteY6" fmla="*/ 1727200 h 6868160"/>
              <a:gd name="connsiteX7" fmla="*/ 0 w 12198985"/>
              <a:gd name="connsiteY7" fmla="*/ 528320 h 6868160"/>
              <a:gd name="connsiteX8" fmla="*/ 10160 w 12198985"/>
              <a:gd name="connsiteY8" fmla="*/ 0 h 6868160"/>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85" h="6877685">
                <a:moveTo>
                  <a:pt x="10160" y="0"/>
                </a:moveTo>
                <a:lnTo>
                  <a:pt x="12198985" y="0"/>
                </a:lnTo>
                <a:lnTo>
                  <a:pt x="12198985" y="6868160"/>
                </a:lnTo>
                <a:lnTo>
                  <a:pt x="4553585" y="6877685"/>
                </a:lnTo>
                <a:cubicBezTo>
                  <a:pt x="5419196" y="6578177"/>
                  <a:pt x="5891741" y="6267027"/>
                  <a:pt x="6122034" y="5839460"/>
                </a:cubicBezTo>
                <a:cubicBezTo>
                  <a:pt x="6543462" y="4952153"/>
                  <a:pt x="6071023" y="4359063"/>
                  <a:pt x="6024880" y="3830320"/>
                </a:cubicBezTo>
                <a:cubicBezTo>
                  <a:pt x="5670973" y="2770293"/>
                  <a:pt x="5327227" y="2120053"/>
                  <a:pt x="4714240" y="1727200"/>
                </a:cubicBezTo>
                <a:cubicBezTo>
                  <a:pt x="3371427" y="701040"/>
                  <a:pt x="1339427" y="711200"/>
                  <a:pt x="0" y="528320"/>
                </a:cubicBezTo>
                <a:lnTo>
                  <a:pt x="10160" y="0"/>
                </a:lnTo>
                <a:close/>
              </a:path>
            </a:pathLst>
          </a:custGeom>
          <a:solidFill>
            <a:schemeClr val="accent3"/>
          </a:solidFill>
        </p:spPr>
        <p:txBody>
          <a:bodyPr/>
          <a:lstStyle>
            <a:lvl1pPr algn="ctr">
              <a:defRPr/>
            </a:lvl1pPr>
          </a:lstStyle>
          <a:p>
            <a:r>
              <a:rPr lang="en-US" dirty="0"/>
              <a:t>Click icon to add picture</a:t>
            </a:r>
          </a:p>
        </p:txBody>
      </p:sp>
      <p:sp>
        <p:nvSpPr>
          <p:cNvPr id="13" name="Freeform: Shape 12">
            <a:extLst>
              <a:ext uri="{FF2B5EF4-FFF2-40B4-BE49-F238E27FC236}">
                <a16:creationId xmlns:a16="http://schemas.microsoft.com/office/drawing/2014/main" id="{5E130825-8214-41CD-94C2-B394C8253160}"/>
              </a:ext>
              <a:ext uri="{C183D7F6-B498-43B3-948B-1728B52AA6E4}">
                <adec:decorative xmlns:adec="http://schemas.microsoft.com/office/drawing/2017/decorative" val="1"/>
              </a:ext>
            </a:extLst>
          </p:cNvPr>
          <p:cNvSpPr/>
          <p:nvPr userDrawn="1"/>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04CFC44C-A4AA-47AB-9728-B8557A08454E}"/>
              </a:ext>
            </a:extLst>
          </p:cNvPr>
          <p:cNvSpPr>
            <a:spLocks noGrp="1"/>
          </p:cNvSpPr>
          <p:nvPr>
            <p:ph type="ctrTitle"/>
          </p:nvPr>
        </p:nvSpPr>
        <p:spPr>
          <a:xfrm>
            <a:off x="762000" y="2299787"/>
            <a:ext cx="4572000" cy="2286000"/>
          </a:xfrm>
        </p:spPr>
        <p:txBody>
          <a:bodyPr>
            <a:normAutofit/>
          </a:bodyPr>
          <a:lstStyle/>
          <a:p>
            <a:pPr algn="l"/>
            <a:r>
              <a:rPr lang="en-US" sz="4400"/>
              <a:t>Click to edit Master title style</a:t>
            </a:r>
            <a:endParaRPr lang="en-US" sz="4400"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dirty="0"/>
              <a:t>2/1/20XX</a:t>
            </a:r>
          </a:p>
        </p:txBody>
      </p:sp>
      <p:sp>
        <p:nvSpPr>
          <p:cNvPr id="15" name="Subtitle 2">
            <a:extLst>
              <a:ext uri="{FF2B5EF4-FFF2-40B4-BE49-F238E27FC236}">
                <a16:creationId xmlns:a16="http://schemas.microsoft.com/office/drawing/2014/main" id="{09A3AD9C-69B0-4589-A282-947AEF5C9AB0}"/>
              </a:ext>
            </a:extLst>
          </p:cNvPr>
          <p:cNvSpPr>
            <a:spLocks noGrp="1"/>
          </p:cNvSpPr>
          <p:nvPr>
            <p:ph type="subTitle" idx="1"/>
          </p:nvPr>
        </p:nvSpPr>
        <p:spPr>
          <a:xfrm>
            <a:off x="762000" y="4571999"/>
            <a:ext cx="4572000" cy="1524000"/>
          </a:xfrm>
        </p:spPr>
        <p:txBody>
          <a:bodyPr anchor="b" anchorCtr="0"/>
          <a:lstStyle>
            <a:lvl1pPr>
              <a:buNone/>
              <a:defRPr/>
            </a:lvl1pPr>
          </a:lstStyle>
          <a:p>
            <a:pPr algn="l"/>
            <a:r>
              <a:rPr lang="en-US"/>
              <a:t>Click to edit Master subtitle style</a:t>
            </a: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41092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2C5742-73C7-4BB8-A3EC-3EB758A111BC}"/>
              </a:ext>
            </a:extLst>
          </p:cNvPr>
          <p:cNvSpPr>
            <a:spLocks noGrp="1"/>
          </p:cNvSpPr>
          <p:nvPr>
            <p:ph type="title"/>
          </p:nvPr>
        </p:nvSpPr>
        <p:spPr>
          <a:xfrm>
            <a:off x="762000" y="1523997"/>
            <a:ext cx="5334000" cy="1524000"/>
          </a:xfrm>
        </p:spPr>
        <p:txBody>
          <a:bodyPr>
            <a:normAutofit/>
          </a:bodyPr>
          <a:lstStyle/>
          <a:p>
            <a:r>
              <a:rPr lang="en-US" sz="3200"/>
              <a:t>Click to edit Master title style</a:t>
            </a:r>
            <a:endParaRPr lang="en-US" sz="3200" dirty="0"/>
          </a:p>
        </p:txBody>
      </p:sp>
      <p:sp>
        <p:nvSpPr>
          <p:cNvPr id="12" name="Picture Placeholder 11">
            <a:extLst>
              <a:ext uri="{FF2B5EF4-FFF2-40B4-BE49-F238E27FC236}">
                <a16:creationId xmlns:a16="http://schemas.microsoft.com/office/drawing/2014/main" id="{D31BD5D5-F76D-4DB4-A86B-AA4CA5CD353B}"/>
              </a:ext>
            </a:extLst>
          </p:cNvPr>
          <p:cNvSpPr>
            <a:spLocks noGrp="1"/>
          </p:cNvSpPr>
          <p:nvPr>
            <p:ph type="pic" sz="quarter" idx="13"/>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dirty="0"/>
              <a:t>2/1/20XX</a:t>
            </a:r>
          </a:p>
        </p:txBody>
      </p:sp>
      <p:sp>
        <p:nvSpPr>
          <p:cNvPr id="8" name="Content Placeholder 2">
            <a:extLst>
              <a:ext uri="{FF2B5EF4-FFF2-40B4-BE49-F238E27FC236}">
                <a16:creationId xmlns:a16="http://schemas.microsoft.com/office/drawing/2014/main" id="{EBDE11C6-AF87-4968-A76C-01F97038AF47}"/>
              </a:ext>
            </a:extLst>
          </p:cNvPr>
          <p:cNvSpPr>
            <a:spLocks noGrp="1"/>
          </p:cNvSpPr>
          <p:nvPr>
            <p:ph idx="1"/>
          </p:nvPr>
        </p:nvSpPr>
        <p:spPr>
          <a:xfrm>
            <a:off x="762000" y="3047999"/>
            <a:ext cx="5334000" cy="3047999"/>
          </a:xfrm>
        </p:spPr>
        <p:txBody>
          <a:bodyPr>
            <a:normAutofit/>
          </a:bodyPr>
          <a:lstStyle/>
          <a:p>
            <a:pPr marL="0" lvl="0" indent="0">
              <a:buNone/>
            </a:pPr>
            <a:r>
              <a:rPr lang="en-US"/>
              <a:t>Click to edit Master text styles</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15" name="Picture Placeholder 14">
            <a:extLst>
              <a:ext uri="{FF2B5EF4-FFF2-40B4-BE49-F238E27FC236}">
                <a16:creationId xmlns:a16="http://schemas.microsoft.com/office/drawing/2014/main" id="{53546A48-F275-42D1-A2AB-BA54F9390C3D}"/>
              </a:ext>
            </a:extLst>
          </p:cNvPr>
          <p:cNvSpPr>
            <a:spLocks noGrp="1"/>
          </p:cNvSpPr>
          <p:nvPr>
            <p:ph type="pic" sz="quarter" idx="14"/>
          </p:nvPr>
        </p:nvSpPr>
        <p:spPr>
          <a:xfrm>
            <a:off x="8016382" y="3048002"/>
            <a:ext cx="4176866" cy="3809998"/>
          </a:xfrm>
          <a:custGeom>
            <a:avLst/>
            <a:gdLst>
              <a:gd name="connsiteX0" fmla="*/ 2183095 w 4176866"/>
              <a:gd name="connsiteY0" fmla="*/ 18 h 3809998"/>
              <a:gd name="connsiteX1" fmla="*/ 3425027 w 4176866"/>
              <a:gd name="connsiteY1" fmla="*/ 1440807 h 3809998"/>
              <a:gd name="connsiteX2" fmla="*/ 3480109 w 4176866"/>
              <a:gd name="connsiteY2" fmla="*/ 1517585 h 3809998"/>
              <a:gd name="connsiteX3" fmla="*/ 4110688 w 4176866"/>
              <a:gd name="connsiteY3" fmla="*/ 2402159 h 3809998"/>
              <a:gd name="connsiteX4" fmla="*/ 4176866 w 4176866"/>
              <a:gd name="connsiteY4" fmla="*/ 2587346 h 3809998"/>
              <a:gd name="connsiteX5" fmla="*/ 4176866 w 4176866"/>
              <a:gd name="connsiteY5" fmla="*/ 3809998 h 3809998"/>
              <a:gd name="connsiteX6" fmla="*/ 4077743 w 4176866"/>
              <a:gd name="connsiteY6" fmla="*/ 3809998 h 3809998"/>
              <a:gd name="connsiteX7" fmla="*/ 892220 w 4176866"/>
              <a:gd name="connsiteY7" fmla="*/ 3809998 h 3809998"/>
              <a:gd name="connsiteX8" fmla="*/ 840654 w 4176866"/>
              <a:gd name="connsiteY8" fmla="*/ 3790763 h 3809998"/>
              <a:gd name="connsiteX9" fmla="*/ 5750 w 4176866"/>
              <a:gd name="connsiteY9" fmla="*/ 2913921 h 3809998"/>
              <a:gd name="connsiteX10" fmla="*/ 819614 w 4176866"/>
              <a:gd name="connsiteY10" fmla="*/ 1008105 h 3809998"/>
              <a:gd name="connsiteX11" fmla="*/ 2183095 w 4176866"/>
              <a:gd name="connsiteY11"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6866" h="3809998">
                <a:moveTo>
                  <a:pt x="2183095" y="18"/>
                </a:moveTo>
                <a:cubicBezTo>
                  <a:pt x="2652021" y="-4644"/>
                  <a:pt x="3095337" y="947177"/>
                  <a:pt x="3425027" y="1440807"/>
                </a:cubicBezTo>
                <a:cubicBezTo>
                  <a:pt x="3436611" y="1458213"/>
                  <a:pt x="3455517" y="1484324"/>
                  <a:pt x="3480109" y="1517585"/>
                </a:cubicBezTo>
                <a:cubicBezTo>
                  <a:pt x="3682056" y="1791449"/>
                  <a:pt x="3954543" y="2043338"/>
                  <a:pt x="4110688" y="2402159"/>
                </a:cubicBezTo>
                <a:lnTo>
                  <a:pt x="4176866" y="2587346"/>
                </a:lnTo>
                <a:lnTo>
                  <a:pt x="4176866"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r>
              <a:rPr lang="en-US" dirty="0"/>
              <a:t>Click icon to add picture</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41289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1FAA1E16-84B5-4131-9CE1-7C6D43D1E15A}"/>
              </a:ext>
            </a:extLst>
          </p:cNvPr>
          <p:cNvSpPr>
            <a:spLocks noGrp="1"/>
          </p:cNvSpPr>
          <p:nvPr>
            <p:ph type="title"/>
          </p:nvPr>
        </p:nvSpPr>
        <p:spPr>
          <a:xfrm>
            <a:off x="6858000" y="1523990"/>
            <a:ext cx="4572000" cy="1524010"/>
          </a:xfrm>
        </p:spPr>
        <p:txBody>
          <a:bodyPr anchor="t" anchorCtr="0">
            <a:normAutofit/>
          </a:bodyPr>
          <a:lstStyle/>
          <a:p>
            <a:r>
              <a:rPr lang="en-US" sz="3200"/>
              <a:t>Click to edit Master title style</a:t>
            </a:r>
            <a:endParaRPr lang="en-US" sz="3200" dirty="0"/>
          </a:p>
        </p:txBody>
      </p:sp>
      <p:sp>
        <p:nvSpPr>
          <p:cNvPr id="11" name="Picture Placeholder 10">
            <a:extLst>
              <a:ext uri="{FF2B5EF4-FFF2-40B4-BE49-F238E27FC236}">
                <a16:creationId xmlns:a16="http://schemas.microsoft.com/office/drawing/2014/main" id="{35ED8B7F-F797-40AD-8F10-7B52ECFAC8B1}"/>
              </a:ext>
            </a:extLst>
          </p:cNvPr>
          <p:cNvSpPr>
            <a:spLocks noGrp="1"/>
          </p:cNvSpPr>
          <p:nvPr>
            <p:ph type="pic" sz="quarter" idx="13"/>
          </p:nvPr>
        </p:nvSpPr>
        <p:spPr>
          <a:xfrm>
            <a:off x="1" y="762007"/>
            <a:ext cx="5948797" cy="6095979"/>
          </a:xfrm>
          <a:custGeom>
            <a:avLst/>
            <a:gdLst>
              <a:gd name="connsiteX0" fmla="*/ 1573824 w 5948797"/>
              <a:gd name="connsiteY0" fmla="*/ 765 h 6095979"/>
              <a:gd name="connsiteX1" fmla="*/ 2734655 w 5948797"/>
              <a:gd name="connsiteY1" fmla="*/ 238687 h 6095979"/>
              <a:gd name="connsiteX2" fmla="*/ 5668308 w 5948797"/>
              <a:gd name="connsiteY2" fmla="*/ 3639516 h 6095979"/>
              <a:gd name="connsiteX3" fmla="*/ 5937014 w 5948797"/>
              <a:gd name="connsiteY3" fmla="*/ 5865869 h 6095979"/>
              <a:gd name="connsiteX4" fmla="*/ 5948797 w 5948797"/>
              <a:gd name="connsiteY4" fmla="*/ 6095979 h 6095979"/>
              <a:gd name="connsiteX5" fmla="*/ 0 w 5948797"/>
              <a:gd name="connsiteY5" fmla="*/ 6095979 h 6095979"/>
              <a:gd name="connsiteX6" fmla="*/ 0 w 5948797"/>
              <a:gd name="connsiteY6" fmla="*/ 1621650 h 6095979"/>
              <a:gd name="connsiteX7" fmla="*/ 36302 w 5948797"/>
              <a:gd name="connsiteY7" fmla="*/ 1518814 h 6095979"/>
              <a:gd name="connsiteX8" fmla="*/ 287883 w 5948797"/>
              <a:gd name="connsiteY8" fmla="*/ 956872 h 6095979"/>
              <a:gd name="connsiteX9" fmla="*/ 1573824 w 5948797"/>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797" h="6095979">
                <a:moveTo>
                  <a:pt x="1573824" y="765"/>
                </a:moveTo>
                <a:cubicBezTo>
                  <a:pt x="1940182" y="-10734"/>
                  <a:pt x="2329337" y="109280"/>
                  <a:pt x="2734655" y="238687"/>
                </a:cubicBezTo>
                <a:cubicBezTo>
                  <a:pt x="4118236" y="680647"/>
                  <a:pt x="5296689" y="1302752"/>
                  <a:pt x="5668308" y="3639516"/>
                </a:cubicBezTo>
                <a:cubicBezTo>
                  <a:pt x="5788290" y="4393559"/>
                  <a:pt x="5890538" y="5142244"/>
                  <a:pt x="5937014" y="5865869"/>
                </a:cubicBezTo>
                <a:lnTo>
                  <a:pt x="5948797" y="6095979"/>
                </a:lnTo>
                <a:lnTo>
                  <a:pt x="0" y="6095979"/>
                </a:lnTo>
                <a:lnTo>
                  <a:pt x="0" y="1621650"/>
                </a:lnTo>
                <a:lnTo>
                  <a:pt x="36302" y="1518814"/>
                </a:lnTo>
                <a:cubicBezTo>
                  <a:pt x="109797" y="1321982"/>
                  <a:pt x="192747" y="1133640"/>
                  <a:pt x="287883" y="956872"/>
                </a:cubicBezTo>
                <a:cubicBezTo>
                  <a:pt x="669445" y="247734"/>
                  <a:pt x="1102792" y="15549"/>
                  <a:pt x="1573824" y="765"/>
                </a:cubicBezTo>
                <a:close/>
              </a:path>
            </a:pathLst>
          </a:custGeom>
          <a:solidFill>
            <a:schemeClr val="accent3"/>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dirty="0"/>
              <a:t>2/1/20XX</a:t>
            </a:r>
          </a:p>
        </p:txBody>
      </p:sp>
      <p:sp>
        <p:nvSpPr>
          <p:cNvPr id="7" name="Content Placeholder 7">
            <a:extLst>
              <a:ext uri="{FF2B5EF4-FFF2-40B4-BE49-F238E27FC236}">
                <a16:creationId xmlns:a16="http://schemas.microsoft.com/office/drawing/2014/main" id="{3BF507F0-BF7D-45F6-B6FD-A124B9BABA2A}"/>
              </a:ext>
            </a:extLst>
          </p:cNvPr>
          <p:cNvSpPr>
            <a:spLocks noGrp="1"/>
          </p:cNvSpPr>
          <p:nvPr>
            <p:ph idx="1"/>
          </p:nvPr>
        </p:nvSpPr>
        <p:spPr>
          <a:xfrm>
            <a:off x="6858001" y="3048000"/>
            <a:ext cx="4572000" cy="3048001"/>
          </a:xfrm>
        </p:spPr>
        <p:txBody>
          <a:bodyPr vert="horz" lIns="91440" tIns="45720" rIns="91440" bIns="45720" rtlCol="0">
            <a:normAutofit/>
          </a:bodyPr>
          <a:lstStyle/>
          <a:p>
            <a:pPr marL="0" lvl="0" indent="0">
              <a:buNone/>
            </a:pPr>
            <a:r>
              <a:rPr lang="en-US" sz="2400"/>
              <a:t>Click to edit Master text styles</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F7884FE9-B11F-40BA-879F-2988D7F3697C}"/>
              </a:ext>
              <a:ext uri="{C183D7F6-B498-43B3-948B-1728B52AA6E4}">
                <adec:decorative xmlns:adec="http://schemas.microsoft.com/office/drawing/2017/decorative" val="1"/>
              </a:ext>
            </a:extLst>
          </p:cNvPr>
          <p:cNvSpPr/>
          <p:nvPr userDrawn="1"/>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3378602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r>
              <a:rPr lang="en-US" dirty="0"/>
              <a:t>2/1/20XX</a:t>
            </a:r>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426952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r>
              <a:rPr lang="en-US" dirty="0"/>
              <a:t>2/1/20XX</a:t>
            </a:r>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226638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r>
              <a:rPr lang="en-US" dirty="0"/>
              <a:t>2/1/20XX</a:t>
            </a:r>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97016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dirty="0"/>
              <a:t>2/1/20XX</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94566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dirty="0"/>
              <a:t>2/1/20XX</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845120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r>
              <a:rPr lang="en-US" dirty="0"/>
              <a:t>2/1/20XX</a:t>
            </a:r>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70364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r>
              <a:rPr lang="en-US" dirty="0"/>
              <a:t>2/1/20XX</a:t>
            </a:r>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272231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r>
              <a:rPr lang="en-US" dirty="0"/>
              <a:t>2/1/20XX</a:t>
            </a:r>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70059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F0D6B661-3F4C-45AE-81E6-235397707D16}"/>
              </a:ext>
            </a:extLst>
          </p:cNvPr>
          <p:cNvSpPr>
            <a:spLocks noGrp="1"/>
          </p:cNvSpPr>
          <p:nvPr>
            <p:ph type="title"/>
          </p:nvPr>
        </p:nvSpPr>
        <p:spPr>
          <a:xfrm>
            <a:off x="6096000" y="762000"/>
            <a:ext cx="5334000" cy="1524000"/>
          </a:xfrm>
        </p:spPr>
        <p:txBody>
          <a:bodyPr>
            <a:normAutofit/>
          </a:bodyPr>
          <a:lstStyle/>
          <a:p>
            <a:r>
              <a:rPr lang="en-US" sz="3200"/>
              <a:t>Click to edit Master title style</a:t>
            </a:r>
            <a:endParaRPr lang="en-US" sz="3200" dirty="0"/>
          </a:p>
        </p:txBody>
      </p:sp>
      <p:sp>
        <p:nvSpPr>
          <p:cNvPr id="7" name="Freeform: Shape 6">
            <a:extLst>
              <a:ext uri="{FF2B5EF4-FFF2-40B4-BE49-F238E27FC236}">
                <a16:creationId xmlns:a16="http://schemas.microsoft.com/office/drawing/2014/main" id="{951C64C5-C308-4D56-A976-F6EE631E89DC}"/>
              </a:ext>
              <a:ext uri="{C183D7F6-B498-43B3-948B-1728B52AA6E4}">
                <adec:decorative xmlns:adec="http://schemas.microsoft.com/office/drawing/2017/decorative" val="1"/>
              </a:ext>
            </a:extLst>
          </p:cNvPr>
          <p:cNvSpPr/>
          <p:nvPr userDrawn="1"/>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13" name="Picture Placeholder 12">
            <a:extLst>
              <a:ext uri="{FF2B5EF4-FFF2-40B4-BE49-F238E27FC236}">
                <a16:creationId xmlns:a16="http://schemas.microsoft.com/office/drawing/2014/main" id="{F35F8A29-F146-4D3D-8DD9-41322C9FEF31}"/>
              </a:ext>
            </a:extLst>
          </p:cNvPr>
          <p:cNvSpPr>
            <a:spLocks noGrp="1"/>
          </p:cNvSpPr>
          <p:nvPr>
            <p:ph type="pic" sz="quarter" idx="13"/>
          </p:nvPr>
        </p:nvSpPr>
        <p:spPr>
          <a:xfrm>
            <a:off x="2"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3"/>
          </a:solidFill>
        </p:spPr>
        <p:txBody>
          <a:bodyPr wrap="square">
            <a:noAutofit/>
          </a:bodyPr>
          <a:lstStyle/>
          <a:p>
            <a:r>
              <a:rPr lang="en-US" dirty="0"/>
              <a:t>Click icon to add picture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dirty="0"/>
              <a:t>2/1/20XX</a:t>
            </a:r>
          </a:p>
        </p:txBody>
      </p:sp>
      <p:sp>
        <p:nvSpPr>
          <p:cNvPr id="8" name="Content Placeholder 7">
            <a:extLst>
              <a:ext uri="{FF2B5EF4-FFF2-40B4-BE49-F238E27FC236}">
                <a16:creationId xmlns:a16="http://schemas.microsoft.com/office/drawing/2014/main" id="{92ED7257-A2A4-4A81-94D0-21636294D7E9}"/>
              </a:ext>
            </a:extLst>
          </p:cNvPr>
          <p:cNvSpPr>
            <a:spLocks noGrp="1"/>
          </p:cNvSpPr>
          <p:nvPr>
            <p:ph idx="1"/>
          </p:nvPr>
        </p:nvSpPr>
        <p:spPr>
          <a:xfrm>
            <a:off x="6096000" y="2286000"/>
            <a:ext cx="5334000" cy="3810001"/>
          </a:xfrm>
        </p:spPr>
        <p:txBody>
          <a:bodyPr vert="horz" lIns="91440" tIns="45720" rIns="91440" bIns="45720" rtlCol="0">
            <a:noAutofit/>
          </a:bodyPr>
          <a:lstStyle>
            <a:lvl1pPr marL="228600" indent="-228600">
              <a:defRPr sz="2800"/>
            </a:lvl1pPr>
          </a:lstStyle>
          <a:p>
            <a:pPr marL="0" lvl="0" indent="0">
              <a:buNone/>
            </a:pPr>
            <a:r>
              <a:rPr lang="en-US" sz="2400"/>
              <a:t>Click to edit Master text styles</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89684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EB7F18-992B-4D56-A388-738859C8B35E}"/>
              </a:ext>
            </a:extLst>
          </p:cNvPr>
          <p:cNvSpPr>
            <a:spLocks noGrp="1"/>
          </p:cNvSpPr>
          <p:nvPr>
            <p:ph type="title"/>
          </p:nvPr>
        </p:nvSpPr>
        <p:spPr>
          <a:xfrm>
            <a:off x="2286000" y="1532083"/>
            <a:ext cx="4572000" cy="1524000"/>
          </a:xfrm>
        </p:spPr>
        <p:txBody>
          <a:bodyPr anchor="t" anchorCtr="0">
            <a:normAutofit/>
          </a:bodyPr>
          <a:lstStyle/>
          <a:p>
            <a:r>
              <a:rPr lang="en-US" sz="3200"/>
              <a:t>Click to edit Master title style</a:t>
            </a:r>
            <a:endParaRPr lang="en-US" sz="3200" dirty="0"/>
          </a:p>
        </p:txBody>
      </p:sp>
      <p:sp>
        <p:nvSpPr>
          <p:cNvPr id="14" name="Picture Placeholder 13">
            <a:extLst>
              <a:ext uri="{FF2B5EF4-FFF2-40B4-BE49-F238E27FC236}">
                <a16:creationId xmlns:a16="http://schemas.microsoft.com/office/drawing/2014/main" id="{7410AC2D-D649-4FCA-87C1-EDB34FCC4ACF}"/>
              </a:ext>
            </a:extLst>
          </p:cNvPr>
          <p:cNvSpPr>
            <a:spLocks noGrp="1"/>
          </p:cNvSpPr>
          <p:nvPr>
            <p:ph type="pic" sz="quarter" idx="13"/>
          </p:nvPr>
        </p:nvSpPr>
        <p:spPr>
          <a:xfrm>
            <a:off x="1" y="348939"/>
            <a:ext cx="1588691" cy="5824901"/>
          </a:xfrm>
          <a:custGeom>
            <a:avLst/>
            <a:gdLst>
              <a:gd name="connsiteX0" fmla="*/ 0 w 1588691"/>
              <a:gd name="connsiteY0" fmla="*/ 0 h 5824901"/>
              <a:gd name="connsiteX1" fmla="*/ 103414 w 1588691"/>
              <a:gd name="connsiteY1" fmla="*/ 24689 h 5824901"/>
              <a:gd name="connsiteX2" fmla="*/ 1566944 w 1588691"/>
              <a:gd name="connsiteY2" fmla="*/ 1831178 h 5824901"/>
              <a:gd name="connsiteX3" fmla="*/ 1239184 w 1588691"/>
              <a:gd name="connsiteY3" fmla="*/ 4894084 h 5824901"/>
              <a:gd name="connsiteX4" fmla="*/ 1161636 w 1588691"/>
              <a:gd name="connsiteY4" fmla="*/ 5234403 h 5824901"/>
              <a:gd name="connsiteX5" fmla="*/ 1036423 w 1588691"/>
              <a:gd name="connsiteY5" fmla="*/ 5540389 h 5824901"/>
              <a:gd name="connsiteX6" fmla="*/ 693532 w 1588691"/>
              <a:gd name="connsiteY6" fmla="*/ 5797870 h 5824901"/>
              <a:gd name="connsiteX7" fmla="*/ 66690 w 1588691"/>
              <a:gd name="connsiteY7" fmla="*/ 5718123 h 5824901"/>
              <a:gd name="connsiteX8" fmla="*/ 0 w 1588691"/>
              <a:gd name="connsiteY8" fmla="*/ 5671830 h 58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691" h="5824901">
                <a:moveTo>
                  <a:pt x="0" y="0"/>
                </a:moveTo>
                <a:lnTo>
                  <a:pt x="103414" y="24689"/>
                </a:lnTo>
                <a:cubicBezTo>
                  <a:pt x="796911" y="207091"/>
                  <a:pt x="1441617" y="614618"/>
                  <a:pt x="1566944" y="1831178"/>
                </a:cubicBezTo>
                <a:cubicBezTo>
                  <a:pt x="1657898" y="2711366"/>
                  <a:pt x="1447138" y="3830385"/>
                  <a:pt x="1239184" y="4894084"/>
                </a:cubicBezTo>
                <a:cubicBezTo>
                  <a:pt x="1217336" y="5005703"/>
                  <a:pt x="1193458" y="5122919"/>
                  <a:pt x="1161636" y="5234403"/>
                </a:cubicBezTo>
                <a:cubicBezTo>
                  <a:pt x="1129815" y="5345896"/>
                  <a:pt x="1090045" y="5451664"/>
                  <a:pt x="1036423" y="5540389"/>
                </a:cubicBezTo>
                <a:cubicBezTo>
                  <a:pt x="931907" y="5713703"/>
                  <a:pt x="805230" y="5770918"/>
                  <a:pt x="693532" y="5797870"/>
                </a:cubicBezTo>
                <a:cubicBezTo>
                  <a:pt x="465914" y="5852471"/>
                  <a:pt x="252946" y="5823597"/>
                  <a:pt x="66690" y="5718123"/>
                </a:cubicBezTo>
                <a:lnTo>
                  <a:pt x="0" y="5671830"/>
                </a:lnTo>
                <a:close/>
              </a:path>
            </a:pathLst>
          </a:custGeom>
          <a:solidFill>
            <a:schemeClr val="accent3"/>
          </a:solidFill>
        </p:spPr>
        <p:txBody>
          <a:bodyPr wrap="square">
            <a:noAutofit/>
          </a:bodyPr>
          <a:lstStyle/>
          <a:p>
            <a:r>
              <a:rPr lang="en-US" dirty="0"/>
              <a:t>Click icon to add picture</a:t>
            </a:r>
          </a:p>
        </p:txBody>
      </p:sp>
      <p:sp>
        <p:nvSpPr>
          <p:cNvPr id="10" name="Content Placeholder 2">
            <a:extLst>
              <a:ext uri="{FF2B5EF4-FFF2-40B4-BE49-F238E27FC236}">
                <a16:creationId xmlns:a16="http://schemas.microsoft.com/office/drawing/2014/main" id="{34CAECC1-22E5-4CFE-997A-335F9A86186C}"/>
              </a:ext>
            </a:extLst>
          </p:cNvPr>
          <p:cNvSpPr>
            <a:spLocks noGrp="1"/>
          </p:cNvSpPr>
          <p:nvPr>
            <p:ph idx="1"/>
          </p:nvPr>
        </p:nvSpPr>
        <p:spPr>
          <a:xfrm>
            <a:off x="2286000" y="3056083"/>
            <a:ext cx="5334000" cy="3048000"/>
          </a:xfrm>
        </p:spPr>
        <p:txBody>
          <a:bodyPr>
            <a:normAutofit/>
          </a:bodyPr>
          <a:lstStyle/>
          <a:p>
            <a:pPr marL="0" lvl="0" indent="0">
              <a:buNone/>
            </a:pPr>
            <a:r>
              <a:rPr lang="en-US"/>
              <a:t>Click to edit Master text styles</a:t>
            </a:r>
          </a:p>
        </p:txBody>
      </p:sp>
      <p:sp>
        <p:nvSpPr>
          <p:cNvPr id="17" name="Picture Placeholder 16">
            <a:extLst>
              <a:ext uri="{FF2B5EF4-FFF2-40B4-BE49-F238E27FC236}">
                <a16:creationId xmlns:a16="http://schemas.microsoft.com/office/drawing/2014/main" id="{339634C0-6EDF-41E8-9316-1B98AB767953}"/>
              </a:ext>
            </a:extLst>
          </p:cNvPr>
          <p:cNvSpPr>
            <a:spLocks noGrp="1"/>
          </p:cNvSpPr>
          <p:nvPr>
            <p:ph type="pic" sz="quarter" idx="14"/>
          </p:nvPr>
        </p:nvSpPr>
        <p:spPr>
          <a:xfrm>
            <a:off x="6107466" y="0"/>
            <a:ext cx="5820495" cy="2302951"/>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3"/>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dirty="0"/>
              <a:t>2/1/20XX</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20" name="Picture Placeholder 19">
            <a:extLst>
              <a:ext uri="{FF2B5EF4-FFF2-40B4-BE49-F238E27FC236}">
                <a16:creationId xmlns:a16="http://schemas.microsoft.com/office/drawing/2014/main" id="{2E3C79F9-E136-43AA-88A7-931391EEFE82}"/>
              </a:ext>
            </a:extLst>
          </p:cNvPr>
          <p:cNvSpPr>
            <a:spLocks noGrp="1"/>
          </p:cNvSpPr>
          <p:nvPr>
            <p:ph type="pic" sz="quarter" idx="15"/>
          </p:nvPr>
        </p:nvSpPr>
        <p:spPr>
          <a:xfrm>
            <a:off x="7961955" y="3048002"/>
            <a:ext cx="4230047" cy="3809998"/>
          </a:xfrm>
          <a:custGeom>
            <a:avLst/>
            <a:gdLst>
              <a:gd name="connsiteX0" fmla="*/ 2183095 w 4230047"/>
              <a:gd name="connsiteY0" fmla="*/ 18 h 3809998"/>
              <a:gd name="connsiteX1" fmla="*/ 3425027 w 4230047"/>
              <a:gd name="connsiteY1" fmla="*/ 1440808 h 3809998"/>
              <a:gd name="connsiteX2" fmla="*/ 3480109 w 4230047"/>
              <a:gd name="connsiteY2" fmla="*/ 1517586 h 3809998"/>
              <a:gd name="connsiteX3" fmla="*/ 4221130 w 4230047"/>
              <a:gd name="connsiteY3" fmla="*/ 2801399 h 3809998"/>
              <a:gd name="connsiteX4" fmla="*/ 4230047 w 4230047"/>
              <a:gd name="connsiteY4" fmla="*/ 2899961 h 3809998"/>
              <a:gd name="connsiteX5" fmla="*/ 4230047 w 4230047"/>
              <a:gd name="connsiteY5" fmla="*/ 3224568 h 3809998"/>
              <a:gd name="connsiteX6" fmla="*/ 4220577 w 4230047"/>
              <a:gd name="connsiteY6" fmla="*/ 3329167 h 3809998"/>
              <a:gd name="connsiteX7" fmla="*/ 4108028 w 4230047"/>
              <a:gd name="connsiteY7" fmla="*/ 3749750 h 3809998"/>
              <a:gd name="connsiteX8" fmla="*/ 4077743 w 4230047"/>
              <a:gd name="connsiteY8" fmla="*/ 3809998 h 3809998"/>
              <a:gd name="connsiteX9" fmla="*/ 892220 w 4230047"/>
              <a:gd name="connsiteY9" fmla="*/ 3809998 h 3809998"/>
              <a:gd name="connsiteX10" fmla="*/ 840654 w 4230047"/>
              <a:gd name="connsiteY10" fmla="*/ 3790763 h 3809998"/>
              <a:gd name="connsiteX11" fmla="*/ 5750 w 4230047"/>
              <a:gd name="connsiteY11" fmla="*/ 2913921 h 3809998"/>
              <a:gd name="connsiteX12" fmla="*/ 819614 w 4230047"/>
              <a:gd name="connsiteY12" fmla="*/ 1008105 h 3809998"/>
              <a:gd name="connsiteX13" fmla="*/ 2183095 w 4230047"/>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7" h="3809998">
                <a:moveTo>
                  <a:pt x="2183095" y="18"/>
                </a:moveTo>
                <a:cubicBezTo>
                  <a:pt x="2652021" y="-4644"/>
                  <a:pt x="3095337" y="947177"/>
                  <a:pt x="3425027" y="1440808"/>
                </a:cubicBezTo>
                <a:cubicBezTo>
                  <a:pt x="3436611" y="1458213"/>
                  <a:pt x="3455517" y="1484325"/>
                  <a:pt x="3480109" y="1517586"/>
                </a:cubicBezTo>
                <a:cubicBezTo>
                  <a:pt x="3749371" y="1882737"/>
                  <a:pt x="4144039" y="2208821"/>
                  <a:pt x="4221130" y="2801399"/>
                </a:cubicBezTo>
                <a:lnTo>
                  <a:pt x="4230047" y="2899961"/>
                </a:lnTo>
                <a:lnTo>
                  <a:pt x="4230047" y="3224568"/>
                </a:lnTo>
                <a:lnTo>
                  <a:pt x="4220577" y="3329167"/>
                </a:lnTo>
                <a:cubicBezTo>
                  <a:pt x="4200561" y="3491518"/>
                  <a:pt x="4161725" y="3630719"/>
                  <a:pt x="4108028" y="3749750"/>
                </a:cubicBezTo>
                <a:lnTo>
                  <a:pt x="4077743" y="3809998"/>
                </a:lnTo>
                <a:lnTo>
                  <a:pt x="892220" y="3809998"/>
                </a:lnTo>
                <a:lnTo>
                  <a:pt x="840654" y="3790763"/>
                </a:lnTo>
                <a:cubicBezTo>
                  <a:pt x="487979" y="3656637"/>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r>
              <a:rPr lang="en-US" dirty="0"/>
              <a:t>Click icon to add picture</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21915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2" name="Title 20">
            <a:extLst>
              <a:ext uri="{FF2B5EF4-FFF2-40B4-BE49-F238E27FC236}">
                <a16:creationId xmlns:a16="http://schemas.microsoft.com/office/drawing/2014/main" id="{368B2638-FA1E-41E2-9B2C-03BEFBE5413A}"/>
              </a:ext>
            </a:extLst>
          </p:cNvPr>
          <p:cNvSpPr>
            <a:spLocks noGrp="1"/>
          </p:cNvSpPr>
          <p:nvPr>
            <p:ph type="ctrTitle"/>
          </p:nvPr>
        </p:nvSpPr>
        <p:spPr>
          <a:xfrm>
            <a:off x="5334000" y="2269050"/>
            <a:ext cx="3810000" cy="2286000"/>
          </a:xfrm>
        </p:spPr>
        <p:txBody>
          <a:bodyPr>
            <a:normAutofit/>
          </a:bodyPr>
          <a:lstStyle/>
          <a:p>
            <a:pPr algn="l"/>
            <a:r>
              <a:rPr lang="en-US" sz="4400"/>
              <a:t>Click to edit Master title style</a:t>
            </a:r>
            <a:endParaRPr lang="en-US" sz="4400" dirty="0"/>
          </a:p>
        </p:txBody>
      </p:sp>
      <p:sp>
        <p:nvSpPr>
          <p:cNvPr id="13" name="Subtitle 21">
            <a:extLst>
              <a:ext uri="{FF2B5EF4-FFF2-40B4-BE49-F238E27FC236}">
                <a16:creationId xmlns:a16="http://schemas.microsoft.com/office/drawing/2014/main" id="{6865B251-150D-4D65-9390-CDECD91E6672}"/>
              </a:ext>
            </a:extLst>
          </p:cNvPr>
          <p:cNvSpPr>
            <a:spLocks noGrp="1"/>
          </p:cNvSpPr>
          <p:nvPr>
            <p:ph type="subTitle" idx="1"/>
          </p:nvPr>
        </p:nvSpPr>
        <p:spPr>
          <a:xfrm>
            <a:off x="5334000" y="4571999"/>
            <a:ext cx="4594502" cy="1524000"/>
          </a:xfrm>
        </p:spPr>
        <p:txBody>
          <a:bodyPr anchor="b" anchorCtr="0"/>
          <a:lstStyle/>
          <a:p>
            <a:pPr algn="l"/>
            <a:r>
              <a:rPr lang="en-US"/>
              <a:t>Click to edit Master subtitle style</a:t>
            </a:r>
            <a:endParaRPr lang="en-US" dirty="0"/>
          </a:p>
        </p:txBody>
      </p:sp>
      <p:sp>
        <p:nvSpPr>
          <p:cNvPr id="16" name="Picture Placeholder 15">
            <a:extLst>
              <a:ext uri="{FF2B5EF4-FFF2-40B4-BE49-F238E27FC236}">
                <a16:creationId xmlns:a16="http://schemas.microsoft.com/office/drawing/2014/main" id="{5279B96F-4DCD-41B1-80AC-F06ECD712F69}"/>
              </a:ext>
            </a:extLst>
          </p:cNvPr>
          <p:cNvSpPr>
            <a:spLocks noGrp="1"/>
          </p:cNvSpPr>
          <p:nvPr>
            <p:ph type="pic" sz="quarter" idx="13"/>
          </p:nvPr>
        </p:nvSpPr>
        <p:spPr>
          <a:xfrm>
            <a:off x="0" y="2"/>
            <a:ext cx="2915897" cy="3150803"/>
          </a:xfrm>
          <a:custGeom>
            <a:avLst/>
            <a:gdLst>
              <a:gd name="connsiteX0" fmla="*/ 0 w 2915897"/>
              <a:gd name="connsiteY0" fmla="*/ 0 h 3150803"/>
              <a:gd name="connsiteX1" fmla="*/ 2037171 w 2915897"/>
              <a:gd name="connsiteY1" fmla="*/ 0 h 3150803"/>
              <a:gd name="connsiteX2" fmla="*/ 2234023 w 2915897"/>
              <a:gd name="connsiteY2" fmla="*/ 188447 h 3150803"/>
              <a:gd name="connsiteX3" fmla="*/ 2442937 w 2915897"/>
              <a:gd name="connsiteY3" fmla="*/ 385917 h 3150803"/>
              <a:gd name="connsiteX4" fmla="*/ 2833858 w 2915897"/>
              <a:gd name="connsiteY4" fmla="*/ 927137 h 3150803"/>
              <a:gd name="connsiteX5" fmla="*/ 2858599 w 2915897"/>
              <a:gd name="connsiteY5" fmla="*/ 1740110 h 3150803"/>
              <a:gd name="connsiteX6" fmla="*/ 2478276 w 2915897"/>
              <a:gd name="connsiteY6" fmla="*/ 2549381 h 3150803"/>
              <a:gd name="connsiteX7" fmla="*/ 692855 w 2915897"/>
              <a:gd name="connsiteY7" fmla="*/ 3125784 h 3150803"/>
              <a:gd name="connsiteX8" fmla="*/ 71916 w 2915897"/>
              <a:gd name="connsiteY8" fmla="*/ 3033613 h 3150803"/>
              <a:gd name="connsiteX9" fmla="*/ 0 w 2915897"/>
              <a:gd name="connsiteY9" fmla="*/ 3010677 h 31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5897" h="3150803">
                <a:moveTo>
                  <a:pt x="0" y="0"/>
                </a:moveTo>
                <a:lnTo>
                  <a:pt x="2037171" y="0"/>
                </a:lnTo>
                <a:lnTo>
                  <a:pt x="2234023" y="188447"/>
                </a:lnTo>
                <a:cubicBezTo>
                  <a:pt x="2304388" y="255540"/>
                  <a:pt x="2374048" y="321538"/>
                  <a:pt x="2442937" y="385917"/>
                </a:cubicBezTo>
                <a:cubicBezTo>
                  <a:pt x="2635661" y="565992"/>
                  <a:pt x="2760928" y="746433"/>
                  <a:pt x="2833858" y="927137"/>
                </a:cubicBezTo>
                <a:cubicBezTo>
                  <a:pt x="2943221" y="1198077"/>
                  <a:pt x="2934665" y="1469402"/>
                  <a:pt x="2858599" y="1740110"/>
                </a:cubicBezTo>
                <a:cubicBezTo>
                  <a:pt x="2782532" y="2010817"/>
                  <a:pt x="2638953" y="2280908"/>
                  <a:pt x="2478276" y="2549381"/>
                </a:cubicBezTo>
                <a:cubicBezTo>
                  <a:pt x="2104926" y="3173402"/>
                  <a:pt x="1445175" y="3189854"/>
                  <a:pt x="692855" y="3125784"/>
                </a:cubicBezTo>
                <a:cubicBezTo>
                  <a:pt x="472468" y="3106996"/>
                  <a:pt x="261198" y="3087734"/>
                  <a:pt x="71916" y="3033613"/>
                </a:cubicBezTo>
                <a:lnTo>
                  <a:pt x="0" y="3010677"/>
                </a:lnTo>
                <a:close/>
              </a:path>
            </a:pathLst>
          </a:custGeom>
          <a:solidFill>
            <a:schemeClr val="accent3"/>
          </a:solidFill>
        </p:spPr>
        <p:txBody>
          <a:bodyPr wrap="square">
            <a:noAutofit/>
          </a:bodyPr>
          <a:lstStyle/>
          <a:p>
            <a:r>
              <a:rPr lang="en-US" dirty="0"/>
              <a:t>Click icon to add picture</a:t>
            </a:r>
          </a:p>
        </p:txBody>
      </p:sp>
      <p:sp>
        <p:nvSpPr>
          <p:cNvPr id="19" name="Picture Placeholder 18">
            <a:extLst>
              <a:ext uri="{FF2B5EF4-FFF2-40B4-BE49-F238E27FC236}">
                <a16:creationId xmlns:a16="http://schemas.microsoft.com/office/drawing/2014/main" id="{08CF3283-37EB-40F7-B4D3-7321DE54FCF6}"/>
              </a:ext>
            </a:extLst>
          </p:cNvPr>
          <p:cNvSpPr>
            <a:spLocks noGrp="1"/>
          </p:cNvSpPr>
          <p:nvPr>
            <p:ph type="pic" sz="quarter" idx="14"/>
          </p:nvPr>
        </p:nvSpPr>
        <p:spPr>
          <a:xfrm>
            <a:off x="3824588" y="0"/>
            <a:ext cx="5820494" cy="2008700"/>
          </a:xfrm>
          <a:custGeom>
            <a:avLst/>
            <a:gdLst>
              <a:gd name="connsiteX0" fmla="*/ 331087 w 5820494"/>
              <a:gd name="connsiteY0" fmla="*/ 0 h 2008700"/>
              <a:gd name="connsiteX1" fmla="*/ 5820494 w 5820494"/>
              <a:gd name="connsiteY1" fmla="*/ 0 h 2008700"/>
              <a:gd name="connsiteX2" fmla="*/ 5709900 w 5820494"/>
              <a:gd name="connsiteY2" fmla="*/ 186453 h 2008700"/>
              <a:gd name="connsiteX3" fmla="*/ 4932484 w 5820494"/>
              <a:gd name="connsiteY3" fmla="*/ 1168818 h 2008700"/>
              <a:gd name="connsiteX4" fmla="*/ 3361811 w 5820494"/>
              <a:gd name="connsiteY4" fmla="*/ 1978465 h 2008700"/>
              <a:gd name="connsiteX5" fmla="*/ 286590 w 5820494"/>
              <a:gd name="connsiteY5" fmla="*/ 1153716 h 2008700"/>
              <a:gd name="connsiteX6" fmla="*/ 251826 w 5820494"/>
              <a:gd name="connsiteY6" fmla="*/ 76716 h 20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008700">
                <a:moveTo>
                  <a:pt x="331087" y="0"/>
                </a:moveTo>
                <a:lnTo>
                  <a:pt x="5820494" y="0"/>
                </a:lnTo>
                <a:lnTo>
                  <a:pt x="5709900" y="186453"/>
                </a:lnTo>
                <a:cubicBezTo>
                  <a:pt x="5432869" y="620391"/>
                  <a:pt x="5095500" y="1005368"/>
                  <a:pt x="4932484" y="1168818"/>
                </a:cubicBezTo>
                <a:cubicBezTo>
                  <a:pt x="4535940" y="1566140"/>
                  <a:pt x="3997053" y="1890549"/>
                  <a:pt x="3361811" y="1978465"/>
                </a:cubicBezTo>
                <a:cubicBezTo>
                  <a:pt x="2395334" y="2112506"/>
                  <a:pt x="953447" y="1794336"/>
                  <a:pt x="286590" y="1153716"/>
                </a:cubicBezTo>
                <a:cubicBezTo>
                  <a:pt x="-136161" y="747678"/>
                  <a:pt x="-42091" y="387037"/>
                  <a:pt x="251826" y="76716"/>
                </a:cubicBezTo>
                <a:close/>
              </a:path>
            </a:pathLst>
          </a:custGeom>
          <a:solidFill>
            <a:schemeClr val="accent3"/>
          </a:solidFill>
        </p:spPr>
        <p:txBody>
          <a:bodyPr wrap="square">
            <a:noAutofit/>
          </a:bodyPr>
          <a:lstStyle/>
          <a:p>
            <a:r>
              <a:rPr lang="en-US" dirty="0"/>
              <a:t>Click icon to add picture</a:t>
            </a:r>
          </a:p>
        </p:txBody>
      </p:sp>
      <p:sp>
        <p:nvSpPr>
          <p:cNvPr id="26" name="Picture Placeholder 25">
            <a:extLst>
              <a:ext uri="{FF2B5EF4-FFF2-40B4-BE49-F238E27FC236}">
                <a16:creationId xmlns:a16="http://schemas.microsoft.com/office/drawing/2014/main" id="{3CD43413-F064-47FB-B053-5DCA096DAAF1}"/>
              </a:ext>
            </a:extLst>
          </p:cNvPr>
          <p:cNvSpPr>
            <a:spLocks noGrp="1"/>
          </p:cNvSpPr>
          <p:nvPr>
            <p:ph type="pic" sz="quarter" idx="16"/>
          </p:nvPr>
        </p:nvSpPr>
        <p:spPr>
          <a:xfrm>
            <a:off x="1" y="3134141"/>
            <a:ext cx="4548543" cy="3723859"/>
          </a:xfrm>
          <a:custGeom>
            <a:avLst/>
            <a:gdLst>
              <a:gd name="connsiteX0" fmla="*/ 3246912 w 4548543"/>
              <a:gd name="connsiteY0" fmla="*/ 458 h 3723859"/>
              <a:gd name="connsiteX1" fmla="*/ 4150879 w 4548543"/>
              <a:gd name="connsiteY1" fmla="*/ 378073 h 3723859"/>
              <a:gd name="connsiteX2" fmla="*/ 4548482 w 4548543"/>
              <a:gd name="connsiteY2" fmla="*/ 1568643 h 3723859"/>
              <a:gd name="connsiteX3" fmla="*/ 4028886 w 4548543"/>
              <a:gd name="connsiteY3" fmla="*/ 3710287 h 3723859"/>
              <a:gd name="connsiteX4" fmla="*/ 4021678 w 4548543"/>
              <a:gd name="connsiteY4" fmla="*/ 3723859 h 3723859"/>
              <a:gd name="connsiteX5" fmla="*/ 0 w 4548543"/>
              <a:gd name="connsiteY5" fmla="*/ 3723859 h 3723859"/>
              <a:gd name="connsiteX6" fmla="*/ 0 w 4548543"/>
              <a:gd name="connsiteY6" fmla="*/ 1455242 h 3723859"/>
              <a:gd name="connsiteX7" fmla="*/ 170674 w 4548543"/>
              <a:gd name="connsiteY7" fmla="*/ 1364030 h 3723859"/>
              <a:gd name="connsiteX8" fmla="*/ 371971 w 4548543"/>
              <a:gd name="connsiteY8" fmla="*/ 1257338 h 3723859"/>
              <a:gd name="connsiteX9" fmla="*/ 2579168 w 4548543"/>
              <a:gd name="connsiteY9" fmla="*/ 156654 h 3723859"/>
              <a:gd name="connsiteX10" fmla="*/ 3246912 w 4548543"/>
              <a:gd name="connsiteY10" fmla="*/ 458 h 372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8543" h="3723859">
                <a:moveTo>
                  <a:pt x="3246912" y="458"/>
                </a:moveTo>
                <a:cubicBezTo>
                  <a:pt x="3556014" y="-7452"/>
                  <a:pt x="3878293" y="85861"/>
                  <a:pt x="4150879" y="378073"/>
                </a:cubicBezTo>
                <a:cubicBezTo>
                  <a:pt x="4474410" y="725138"/>
                  <a:pt x="4551051" y="1187631"/>
                  <a:pt x="4548482" y="1568643"/>
                </a:cubicBezTo>
                <a:cubicBezTo>
                  <a:pt x="4543256" y="2340350"/>
                  <a:pt x="4346080" y="3076780"/>
                  <a:pt x="4028886" y="3710287"/>
                </a:cubicBezTo>
                <a:lnTo>
                  <a:pt x="4021678" y="3723859"/>
                </a:lnTo>
                <a:lnTo>
                  <a:pt x="0" y="3723859"/>
                </a:lnTo>
                <a:lnTo>
                  <a:pt x="0" y="1455242"/>
                </a:lnTo>
                <a:lnTo>
                  <a:pt x="170674" y="1364030"/>
                </a:lnTo>
                <a:cubicBezTo>
                  <a:pt x="240826" y="1327045"/>
                  <a:pt x="308382" y="1291596"/>
                  <a:pt x="371971" y="1257338"/>
                </a:cubicBezTo>
                <a:cubicBezTo>
                  <a:pt x="1092270" y="868657"/>
                  <a:pt x="1814145" y="480776"/>
                  <a:pt x="2579168" y="156654"/>
                </a:cubicBezTo>
                <a:cubicBezTo>
                  <a:pt x="2774058" y="73994"/>
                  <a:pt x="3006499" y="6609"/>
                  <a:pt x="3246912" y="458"/>
                </a:cubicBezTo>
                <a:close/>
              </a:path>
            </a:pathLst>
          </a:custGeom>
          <a:solidFill>
            <a:schemeClr val="accent3"/>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51995BAA-F48C-452E-8FB3-2036819AAE78}"/>
              </a:ext>
            </a:extLst>
          </p:cNvPr>
          <p:cNvSpPr>
            <a:spLocks noGrp="1"/>
          </p:cNvSpPr>
          <p:nvPr>
            <p:ph type="pic" sz="quarter" idx="15"/>
          </p:nvPr>
        </p:nvSpPr>
        <p:spPr>
          <a:xfrm>
            <a:off x="9889048" y="314073"/>
            <a:ext cx="2302952"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txBody>
          <a:bodyPr wrap="square">
            <a:noAutofit/>
          </a:bodyPr>
          <a:lstStyle/>
          <a:p>
            <a:r>
              <a:rPr lang="en-US" dirty="0"/>
              <a:t>Click icon to add picture</a:t>
            </a:r>
          </a:p>
        </p:txBody>
      </p:sp>
    </p:spTree>
    <p:extLst>
      <p:ext uri="{BB962C8B-B14F-4D97-AF65-F5344CB8AC3E}">
        <p14:creationId xmlns:p14="http://schemas.microsoft.com/office/powerpoint/2010/main" val="1744512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xfrm>
            <a:off x="853440" y="1823866"/>
            <a:ext cx="1049528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r>
              <a:rPr lang="en-US" dirty="0"/>
              <a:t>2/1/20XX</a:t>
            </a:r>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84400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25DA79-98D3-4B75-A104-9B8CF2E52452}"/>
              </a:ext>
            </a:extLst>
          </p:cNvPr>
          <p:cNvSpPr>
            <a:spLocks noGrp="1"/>
          </p:cNvSpPr>
          <p:nvPr>
            <p:ph type="title"/>
          </p:nvPr>
        </p:nvSpPr>
        <p:spPr>
          <a:xfrm>
            <a:off x="751521" y="1732785"/>
            <a:ext cx="5263199" cy="1524000"/>
          </a:xfrm>
        </p:spPr>
        <p:txBody>
          <a:bodyPr>
            <a:noAutofit/>
          </a:bodyPr>
          <a:lstStyle>
            <a:lvl1pPr>
              <a:defRPr sz="40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70689288-6A1A-4457-8998-96D415487D06}"/>
              </a:ext>
            </a:extLst>
          </p:cNvPr>
          <p:cNvSpPr>
            <a:spLocks noGrp="1"/>
          </p:cNvSpPr>
          <p:nvPr>
            <p:ph sz="quarter" idx="15" hasCustomPrompt="1"/>
          </p:nvPr>
        </p:nvSpPr>
        <p:spPr>
          <a:xfrm>
            <a:off x="751521" y="3269458"/>
            <a:ext cx="5344477" cy="3092449"/>
          </a:xfrm>
        </p:spPr>
        <p:txBody>
          <a:bodyPr anchor="ctr">
            <a:noAutofit/>
          </a:bodyPr>
          <a:lstStyle>
            <a:lvl1pPr>
              <a:defRPr sz="2800"/>
            </a:lvl1pPr>
            <a:lvl2pPr>
              <a:defRPr sz="3600"/>
            </a:lvl2pPr>
            <a:lvl3pPr>
              <a:defRPr sz="3600"/>
            </a:lvl3pPr>
            <a:lvl4pPr>
              <a:defRPr sz="3600"/>
            </a:lvl4pPr>
            <a:lvl5pPr>
              <a:defRPr sz="3600"/>
            </a:lvl5pPr>
          </a:lstStyle>
          <a:p>
            <a:pPr lvl="0"/>
            <a:r>
              <a:rPr lang="en-US" dirty="0"/>
              <a:t>Object</a:t>
            </a:r>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dirty="0"/>
              <a:t>2/1/20XX</a:t>
            </a:r>
          </a:p>
        </p:txBody>
      </p:sp>
      <p:sp>
        <p:nvSpPr>
          <p:cNvPr id="12" name="Picture Placeholder 11">
            <a:extLst>
              <a:ext uri="{FF2B5EF4-FFF2-40B4-BE49-F238E27FC236}">
                <a16:creationId xmlns:a16="http://schemas.microsoft.com/office/drawing/2014/main" id="{B0265BFC-F12F-4129-9A10-7A6D278A9C69}"/>
              </a:ext>
            </a:extLst>
          </p:cNvPr>
          <p:cNvSpPr>
            <a:spLocks noGrp="1"/>
          </p:cNvSpPr>
          <p:nvPr>
            <p:ph type="pic" sz="quarter" idx="13"/>
          </p:nvPr>
        </p:nvSpPr>
        <p:spPr>
          <a:xfrm>
            <a:off x="6435910" y="1"/>
            <a:ext cx="5756090" cy="396068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solidFill>
            <a:schemeClr val="accent3"/>
          </a:solidFill>
        </p:spPr>
        <p:txBody>
          <a:bodyPr wrap="square" anchor="ctr">
            <a:noAutofit/>
          </a:bodyPr>
          <a:lstStyle>
            <a:lvl1pPr algn="ctr">
              <a:defRPr/>
            </a:lvl1pPr>
          </a:lstStyle>
          <a:p>
            <a:r>
              <a:rPr lang="en-US" dirty="0"/>
              <a:t>Click icon to add picture</a:t>
            </a:r>
          </a:p>
        </p:txBody>
      </p:sp>
      <p:sp>
        <p:nvSpPr>
          <p:cNvPr id="15" name="Picture Placeholder 14">
            <a:extLst>
              <a:ext uri="{FF2B5EF4-FFF2-40B4-BE49-F238E27FC236}">
                <a16:creationId xmlns:a16="http://schemas.microsoft.com/office/drawing/2014/main" id="{55CAD1C3-A879-4B95-B5C1-4D7B725EB70F}"/>
              </a:ext>
            </a:extLst>
          </p:cNvPr>
          <p:cNvSpPr>
            <a:spLocks noGrp="1"/>
          </p:cNvSpPr>
          <p:nvPr>
            <p:ph type="pic" sz="quarter" idx="14"/>
          </p:nvPr>
        </p:nvSpPr>
        <p:spPr>
          <a:xfrm>
            <a:off x="3028871" y="4949374"/>
            <a:ext cx="5796193" cy="1908627"/>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3"/>
          </a:solidFill>
        </p:spPr>
        <p:txBody>
          <a:bodyPr wrap="square" anchor="b">
            <a:noAutofit/>
          </a:bodyPr>
          <a:lstStyle>
            <a:lvl1pPr algn="ctr">
              <a:defRPr/>
            </a:lvl1pPr>
          </a:lstStyle>
          <a:p>
            <a:r>
              <a:rPr lang="en-US" dirty="0"/>
              <a:t>Click icon to add picture</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89AC3B5B-97EB-4572-B908-B16581013B94}"/>
              </a:ext>
              <a:ext uri="{C183D7F6-B498-43B3-948B-1728B52AA6E4}">
                <adec:decorative xmlns:adec="http://schemas.microsoft.com/office/drawing/2017/decorative" val="1"/>
              </a:ext>
            </a:extLst>
          </p:cNvPr>
          <p:cNvSpPr/>
          <p:nvPr userDrawn="1"/>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235761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555E13C-150D-496C-9F53-468F2C948418}"/>
              </a:ext>
            </a:extLst>
          </p:cNvPr>
          <p:cNvSpPr>
            <a:spLocks noGrp="1"/>
          </p:cNvSpPr>
          <p:nvPr>
            <p:ph type="title"/>
          </p:nvPr>
        </p:nvSpPr>
        <p:spPr>
          <a:xfrm>
            <a:off x="758953" y="765930"/>
            <a:ext cx="10000488" cy="134526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dirty="0"/>
              <a:t>2/1/20XX</a:t>
            </a:r>
          </a:p>
        </p:txBody>
      </p:sp>
      <p:sp>
        <p:nvSpPr>
          <p:cNvPr id="6" name="Freeform: Shape 5">
            <a:extLst>
              <a:ext uri="{FF2B5EF4-FFF2-40B4-BE49-F238E27FC236}">
                <a16:creationId xmlns:a16="http://schemas.microsoft.com/office/drawing/2014/main" id="{9E9106F4-7E32-4FF6-96C2-AEDF5C52F1EC}"/>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8E474408-DB73-4EA7-AD23-90BEF0E42219}"/>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D6083F6A-399B-48F1-8504-4E2E5DF89860}"/>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3AFF428B-F281-4A21-BB33-FC14F2D9CDB1}"/>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C9A835EC-64A4-410D-8455-F71FCBF239CC}"/>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F3EA8FF-EF64-46BE-85C1-CD234175F6CE}"/>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ED4A1BDD-165B-40C1-80E7-4E2915961815}"/>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FD9D8042-BB75-44E9-8789-7F3FDEF8C366}"/>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Picture Placeholder 24">
            <a:extLst>
              <a:ext uri="{FF2B5EF4-FFF2-40B4-BE49-F238E27FC236}">
                <a16:creationId xmlns:a16="http://schemas.microsoft.com/office/drawing/2014/main" id="{FD87B2A7-C62E-4B54-BF5F-9A4F8FD28A64}"/>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dirty="0"/>
              <a:t>Click icon to add picture</a:t>
            </a:r>
          </a:p>
        </p:txBody>
      </p:sp>
      <p:sp>
        <p:nvSpPr>
          <p:cNvPr id="18" name="Text Placeholder 14">
            <a:extLst>
              <a:ext uri="{FF2B5EF4-FFF2-40B4-BE49-F238E27FC236}">
                <a16:creationId xmlns:a16="http://schemas.microsoft.com/office/drawing/2014/main" id="{A44E03C4-C446-4889-8A6A-D464581B76D8}"/>
              </a:ext>
            </a:extLst>
          </p:cNvPr>
          <p:cNvSpPr>
            <a:spLocks noGrp="1"/>
          </p:cNvSpPr>
          <p:nvPr>
            <p:ph type="body" sz="quarter" idx="17" hasCustomPrompt="1"/>
          </p:nvPr>
        </p:nvSpPr>
        <p:spPr>
          <a:xfrm>
            <a:off x="918070" y="4735308"/>
            <a:ext cx="2299136" cy="557784"/>
          </a:xfrm>
        </p:spPr>
        <p:txBody>
          <a:bodyPr/>
          <a:lstStyle>
            <a:lvl1pPr marL="0" algn="ctr">
              <a:lnSpc>
                <a:spcPts val="1800"/>
              </a:lnSpc>
              <a:spcBef>
                <a:spcPts val="0"/>
              </a:spcBef>
              <a:buNone/>
              <a:defRPr sz="1800" b="1"/>
            </a:lvl1pPr>
          </a:lstStyle>
          <a:p>
            <a:pPr lvl="0"/>
            <a:r>
              <a:rPr lang="en-US" dirty="0"/>
              <a:t>Name </a:t>
            </a:r>
          </a:p>
        </p:txBody>
      </p:sp>
      <p:sp>
        <p:nvSpPr>
          <p:cNvPr id="22" name="Text Placeholder 14">
            <a:extLst>
              <a:ext uri="{FF2B5EF4-FFF2-40B4-BE49-F238E27FC236}">
                <a16:creationId xmlns:a16="http://schemas.microsoft.com/office/drawing/2014/main" id="{898BDCCC-2240-4BF9-BECF-3E5D269BAC34}"/>
              </a:ext>
            </a:extLst>
          </p:cNvPr>
          <p:cNvSpPr>
            <a:spLocks noGrp="1"/>
          </p:cNvSpPr>
          <p:nvPr>
            <p:ph type="body" sz="quarter" idx="21" hasCustomPrompt="1"/>
          </p:nvPr>
        </p:nvSpPr>
        <p:spPr>
          <a:xfrm>
            <a:off x="918070" y="5312140"/>
            <a:ext cx="2299136" cy="602885"/>
          </a:xfrm>
        </p:spPr>
        <p:txBody>
          <a:bodyPr/>
          <a:lstStyle>
            <a:lvl1pPr algn="ctr">
              <a:lnSpc>
                <a:spcPct val="100000"/>
              </a:lnSpc>
              <a:buNone/>
              <a:defRPr sz="1400"/>
            </a:lvl1pPr>
          </a:lstStyle>
          <a:p>
            <a:pPr lvl="0"/>
            <a:r>
              <a:rPr lang="en-US" dirty="0"/>
              <a:t>Title</a:t>
            </a:r>
          </a:p>
        </p:txBody>
      </p:sp>
      <p:sp>
        <p:nvSpPr>
          <p:cNvPr id="15" name="Picture Placeholder 28">
            <a:extLst>
              <a:ext uri="{FF2B5EF4-FFF2-40B4-BE49-F238E27FC236}">
                <a16:creationId xmlns:a16="http://schemas.microsoft.com/office/drawing/2014/main" id="{68937F96-27E1-49C1-8CF4-44DDAD9DAB9C}"/>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dirty="0"/>
              <a:t>Click icon to add picture</a:t>
            </a:r>
          </a:p>
        </p:txBody>
      </p:sp>
      <p:sp>
        <p:nvSpPr>
          <p:cNvPr id="19" name="Text Placeholder 14">
            <a:extLst>
              <a:ext uri="{FF2B5EF4-FFF2-40B4-BE49-F238E27FC236}">
                <a16:creationId xmlns:a16="http://schemas.microsoft.com/office/drawing/2014/main" id="{8B4F62E2-011C-4BC3-B545-42D8C5D1C06A}"/>
              </a:ext>
            </a:extLst>
          </p:cNvPr>
          <p:cNvSpPr>
            <a:spLocks noGrp="1"/>
          </p:cNvSpPr>
          <p:nvPr>
            <p:ph type="body" sz="quarter" idx="18" hasCustomPrompt="1"/>
          </p:nvPr>
        </p:nvSpPr>
        <p:spPr>
          <a:xfrm>
            <a:off x="3545285"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3" name="Text Placeholder 14">
            <a:extLst>
              <a:ext uri="{FF2B5EF4-FFF2-40B4-BE49-F238E27FC236}">
                <a16:creationId xmlns:a16="http://schemas.microsoft.com/office/drawing/2014/main" id="{58265EB5-C710-46C7-8816-3B113860B889}"/>
              </a:ext>
            </a:extLst>
          </p:cNvPr>
          <p:cNvSpPr>
            <a:spLocks noGrp="1"/>
          </p:cNvSpPr>
          <p:nvPr>
            <p:ph type="body" sz="quarter" idx="22" hasCustomPrompt="1"/>
          </p:nvPr>
        </p:nvSpPr>
        <p:spPr>
          <a:xfrm>
            <a:off x="3545285" y="5312140"/>
            <a:ext cx="2299136" cy="602885"/>
          </a:xfrm>
        </p:spPr>
        <p:txBody>
          <a:bodyPr/>
          <a:lstStyle>
            <a:lvl1pPr algn="ctr">
              <a:lnSpc>
                <a:spcPct val="100000"/>
              </a:lnSpc>
              <a:buNone/>
              <a:defRPr sz="1400"/>
            </a:lvl1pPr>
          </a:lstStyle>
          <a:p>
            <a:pPr lvl="0"/>
            <a:r>
              <a:rPr lang="en-US" dirty="0"/>
              <a:t>Title</a:t>
            </a:r>
          </a:p>
        </p:txBody>
      </p:sp>
      <p:sp>
        <p:nvSpPr>
          <p:cNvPr id="16" name="Picture Placeholder 31">
            <a:extLst>
              <a:ext uri="{FF2B5EF4-FFF2-40B4-BE49-F238E27FC236}">
                <a16:creationId xmlns:a16="http://schemas.microsoft.com/office/drawing/2014/main" id="{7B8FE200-2B7E-4E89-90F3-E9F9EC7500F7}"/>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dirty="0"/>
              <a:t>Click icon to add picture</a:t>
            </a:r>
          </a:p>
        </p:txBody>
      </p:sp>
      <p:sp>
        <p:nvSpPr>
          <p:cNvPr id="20" name="Text Placeholder 14">
            <a:extLst>
              <a:ext uri="{FF2B5EF4-FFF2-40B4-BE49-F238E27FC236}">
                <a16:creationId xmlns:a16="http://schemas.microsoft.com/office/drawing/2014/main" id="{01A1C005-8783-4E18-B3C6-599A2CBC7E93}"/>
              </a:ext>
            </a:extLst>
          </p:cNvPr>
          <p:cNvSpPr>
            <a:spLocks noGrp="1"/>
          </p:cNvSpPr>
          <p:nvPr>
            <p:ph type="body" sz="quarter" idx="19" hasCustomPrompt="1"/>
          </p:nvPr>
        </p:nvSpPr>
        <p:spPr>
          <a:xfrm>
            <a:off x="6162558"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4" name="Text Placeholder 14">
            <a:extLst>
              <a:ext uri="{FF2B5EF4-FFF2-40B4-BE49-F238E27FC236}">
                <a16:creationId xmlns:a16="http://schemas.microsoft.com/office/drawing/2014/main" id="{BE9A3D5B-EC8F-4A64-BB06-F697506D31D0}"/>
              </a:ext>
            </a:extLst>
          </p:cNvPr>
          <p:cNvSpPr>
            <a:spLocks noGrp="1"/>
          </p:cNvSpPr>
          <p:nvPr>
            <p:ph type="body" sz="quarter" idx="23" hasCustomPrompt="1"/>
          </p:nvPr>
        </p:nvSpPr>
        <p:spPr>
          <a:xfrm>
            <a:off x="6162558" y="5312140"/>
            <a:ext cx="2299136" cy="602885"/>
          </a:xfrm>
        </p:spPr>
        <p:txBody>
          <a:bodyPr/>
          <a:lstStyle>
            <a:lvl1pPr algn="ctr">
              <a:lnSpc>
                <a:spcPct val="100000"/>
              </a:lnSpc>
              <a:buNone/>
              <a:defRPr sz="1400"/>
            </a:lvl1pPr>
          </a:lstStyle>
          <a:p>
            <a:pPr lvl="0"/>
            <a:r>
              <a:rPr lang="en-US" dirty="0"/>
              <a:t>Title</a:t>
            </a:r>
          </a:p>
        </p:txBody>
      </p:sp>
      <p:sp>
        <p:nvSpPr>
          <p:cNvPr id="17" name="Picture Placeholder 34">
            <a:extLst>
              <a:ext uri="{FF2B5EF4-FFF2-40B4-BE49-F238E27FC236}">
                <a16:creationId xmlns:a16="http://schemas.microsoft.com/office/drawing/2014/main" id="{8201F6F8-BF7C-4F3A-8B60-C8D26246300B}"/>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dirty="0"/>
              <a:t>Click icon to add picture</a:t>
            </a:r>
          </a:p>
        </p:txBody>
      </p:sp>
      <p:sp>
        <p:nvSpPr>
          <p:cNvPr id="21" name="Text Placeholder 14">
            <a:extLst>
              <a:ext uri="{FF2B5EF4-FFF2-40B4-BE49-F238E27FC236}">
                <a16:creationId xmlns:a16="http://schemas.microsoft.com/office/drawing/2014/main" id="{DC4743B1-EFFF-41A0-9B71-BA682DEA6BEA}"/>
              </a:ext>
            </a:extLst>
          </p:cNvPr>
          <p:cNvSpPr>
            <a:spLocks noGrp="1"/>
          </p:cNvSpPr>
          <p:nvPr>
            <p:ph type="body" sz="quarter" idx="20" hasCustomPrompt="1"/>
          </p:nvPr>
        </p:nvSpPr>
        <p:spPr>
          <a:xfrm>
            <a:off x="8845983"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5" name="Text Placeholder 14">
            <a:extLst>
              <a:ext uri="{FF2B5EF4-FFF2-40B4-BE49-F238E27FC236}">
                <a16:creationId xmlns:a16="http://schemas.microsoft.com/office/drawing/2014/main" id="{F3E67B36-FF15-486B-A34D-9EC0A6AD2462}"/>
              </a:ext>
            </a:extLst>
          </p:cNvPr>
          <p:cNvSpPr>
            <a:spLocks noGrp="1"/>
          </p:cNvSpPr>
          <p:nvPr>
            <p:ph type="body" sz="quarter" idx="24" hasCustomPrompt="1"/>
          </p:nvPr>
        </p:nvSpPr>
        <p:spPr>
          <a:xfrm>
            <a:off x="8845983" y="5312140"/>
            <a:ext cx="2299136" cy="602885"/>
          </a:xfrm>
        </p:spPr>
        <p:txBody>
          <a:bodyPr/>
          <a:lstStyle>
            <a:lvl1pPr algn="ctr">
              <a:lnSpc>
                <a:spcPct val="100000"/>
              </a:lnSpc>
              <a:buNone/>
              <a:defRPr sz="1400"/>
            </a:lvl1pPr>
          </a:lstStyle>
          <a:p>
            <a:pPr lvl="0"/>
            <a:r>
              <a:rPr lang="en-US" dirty="0"/>
              <a:t>Title</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03906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 2 column(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r>
              <a:rPr lang="en-US" dirty="0"/>
              <a:t>2/1/20XX</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sz="1600"/>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grpSp>
        <p:nvGrpSpPr>
          <p:cNvPr id="15" name="Group 14">
            <a:extLst>
              <a:ext uri="{FF2B5EF4-FFF2-40B4-BE49-F238E27FC236}">
                <a16:creationId xmlns:a16="http://schemas.microsoft.com/office/drawing/2014/main" id="{CFAFFB3B-DDD9-4451-A445-1716F21B5B26}"/>
              </a:ext>
              <a:ext uri="{C183D7F6-B498-43B3-948B-1728B52AA6E4}">
                <adec:decorative xmlns:adec="http://schemas.microsoft.com/office/drawing/2017/decorative" val="1"/>
              </a:ext>
            </a:extLst>
          </p:cNvPr>
          <p:cNvGrpSpPr/>
          <p:nvPr userDrawn="1"/>
        </p:nvGrpSpPr>
        <p:grpSpPr>
          <a:xfrm>
            <a:off x="5872835" y="0"/>
            <a:ext cx="4154519" cy="1314451"/>
            <a:chOff x="5872835" y="0"/>
            <a:chExt cx="4154519" cy="1314451"/>
          </a:xfrm>
        </p:grpSpPr>
        <p:sp>
          <p:nvSpPr>
            <p:cNvPr id="16" name="Freeform: Shape 15">
              <a:extLst>
                <a:ext uri="{FF2B5EF4-FFF2-40B4-BE49-F238E27FC236}">
                  <a16:creationId xmlns:a16="http://schemas.microsoft.com/office/drawing/2014/main" id="{D5B9FEA5-95BE-43A3-A0DC-93B8477BC66D}"/>
                </a:ext>
                <a:ext uri="{C183D7F6-B498-43B3-948B-1728B52AA6E4}">
                  <adec:decorative xmlns:adec="http://schemas.microsoft.com/office/drawing/2017/decorative" val="1"/>
                </a:ext>
              </a:extLst>
            </p:cNvPr>
            <p:cNvSpPr/>
            <p:nvPr/>
          </p:nvSpPr>
          <p:spPr>
            <a:xfrm rot="10800000">
              <a:off x="5872835" y="0"/>
              <a:ext cx="3991773" cy="1314450"/>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79F2365-436D-4300-8A80-42A44D63E9C0}"/>
                </a:ext>
                <a:ext uri="{C183D7F6-B498-43B3-948B-1728B52AA6E4}">
                  <adec:decorative xmlns:adec="http://schemas.microsoft.com/office/drawing/2017/decorative" val="1"/>
                </a:ext>
              </a:extLst>
            </p:cNvPr>
            <p:cNvSpPr/>
            <p:nvPr/>
          </p:nvSpPr>
          <p:spPr>
            <a:xfrm>
              <a:off x="6660515" y="0"/>
              <a:ext cx="3366839" cy="1314451"/>
            </a:xfrm>
            <a:custGeom>
              <a:avLst/>
              <a:gdLst>
                <a:gd name="connsiteX0" fmla="*/ 0 w 4200872"/>
                <a:gd name="connsiteY0" fmla="*/ 0 h 1514020"/>
                <a:gd name="connsiteX1" fmla="*/ 4200872 w 4200872"/>
                <a:gd name="connsiteY1" fmla="*/ 0 h 1514020"/>
                <a:gd name="connsiteX2" fmla="*/ 4142607 w 4200872"/>
                <a:gd name="connsiteY2" fmla="*/ 38563 h 1514020"/>
                <a:gd name="connsiteX3" fmla="*/ 3008795 w 4200872"/>
                <a:gd name="connsiteY3" fmla="*/ 1083181 h 1514020"/>
                <a:gd name="connsiteX4" fmla="*/ 709479 w 4200872"/>
                <a:gd name="connsiteY4" fmla="*/ 810018 h 1514020"/>
                <a:gd name="connsiteX5" fmla="*/ 214372 w 4200872"/>
                <a:gd name="connsiteY5" fmla="*/ 268967 h 1514020"/>
                <a:gd name="connsiteX0" fmla="*/ 4111158 w 4111158"/>
                <a:gd name="connsiteY0" fmla="*/ 0 h 1514020"/>
                <a:gd name="connsiteX1" fmla="*/ 4052893 w 4111158"/>
                <a:gd name="connsiteY1" fmla="*/ 38563 h 1514020"/>
                <a:gd name="connsiteX2" fmla="*/ 2919081 w 4111158"/>
                <a:gd name="connsiteY2" fmla="*/ 1083181 h 1514020"/>
                <a:gd name="connsiteX3" fmla="*/ 619765 w 4111158"/>
                <a:gd name="connsiteY3" fmla="*/ 810018 h 1514020"/>
                <a:gd name="connsiteX4" fmla="*/ 124658 w 4111158"/>
                <a:gd name="connsiteY4" fmla="*/ 268967 h 1514020"/>
                <a:gd name="connsiteX5" fmla="*/ 0 w 4111158"/>
                <a:gd name="connsiteY5" fmla="*/ 83899 h 1514020"/>
                <a:gd name="connsiteX0" fmla="*/ 4146758 w 4146758"/>
                <a:gd name="connsiteY0" fmla="*/ 0 h 1514020"/>
                <a:gd name="connsiteX1" fmla="*/ 4088493 w 4146758"/>
                <a:gd name="connsiteY1" fmla="*/ 38563 h 1514020"/>
                <a:gd name="connsiteX2" fmla="*/ 2954681 w 4146758"/>
                <a:gd name="connsiteY2" fmla="*/ 1083181 h 1514020"/>
                <a:gd name="connsiteX3" fmla="*/ 655365 w 4146758"/>
                <a:gd name="connsiteY3" fmla="*/ 810018 h 1514020"/>
                <a:gd name="connsiteX4" fmla="*/ 160258 w 4146758"/>
                <a:gd name="connsiteY4" fmla="*/ 268967 h 1514020"/>
                <a:gd name="connsiteX5" fmla="*/ 0 w 4146758"/>
                <a:gd name="connsiteY5" fmla="*/ 10654 h 151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6758" h="1514020">
                  <a:moveTo>
                    <a:pt x="4146758" y="0"/>
                  </a:moveTo>
                  <a:lnTo>
                    <a:pt x="4088493" y="38563"/>
                  </a:lnTo>
                  <a:cubicBezTo>
                    <a:pt x="3683117" y="337805"/>
                    <a:pt x="3339000" y="765216"/>
                    <a:pt x="2954681" y="1083181"/>
                  </a:cubicBezTo>
                  <a:cubicBezTo>
                    <a:pt x="2434478" y="1512793"/>
                    <a:pt x="1773669" y="1891699"/>
                    <a:pt x="655365" y="810018"/>
                  </a:cubicBezTo>
                  <a:cubicBezTo>
                    <a:pt x="490981" y="651095"/>
                    <a:pt x="325676" y="468539"/>
                    <a:pt x="160258" y="268967"/>
                  </a:cubicBezTo>
                  <a:cubicBezTo>
                    <a:pt x="88801" y="179311"/>
                    <a:pt x="0" y="10654"/>
                    <a:pt x="0" y="10654"/>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grpSp>
    </p:spTree>
    <p:extLst>
      <p:ext uri="{BB962C8B-B14F-4D97-AF65-F5344CB8AC3E}">
        <p14:creationId xmlns:p14="http://schemas.microsoft.com/office/powerpoint/2010/main" val="393387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203B704-015A-403C-A5A1-762756C468F0}"/>
              </a:ext>
            </a:extLst>
          </p:cNvPr>
          <p:cNvSpPr>
            <a:spLocks noGrp="1"/>
          </p:cNvSpPr>
          <p:nvPr>
            <p:ph type="pic" sz="quarter" idx="15"/>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r>
              <a:rPr lang="en-US" dirty="0"/>
              <a:t>Click icon to add picture</a:t>
            </a:r>
          </a:p>
        </p:txBody>
      </p:sp>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r>
              <a:rPr lang="en-US" dirty="0"/>
              <a:t>2/1/20XX</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44958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44958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4EB2F7F-9194-43CA-B2EE-6C327D14A4F7}"/>
              </a:ext>
            </a:extLst>
          </p:cNvPr>
          <p:cNvSpPr>
            <a:spLocks noGrp="1"/>
          </p:cNvSpPr>
          <p:nvPr>
            <p:ph type="body" sz="quarter" idx="13"/>
          </p:nvPr>
        </p:nvSpPr>
        <p:spPr>
          <a:xfrm>
            <a:off x="8229600" y="2286001"/>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FB1243F-4E49-476D-B798-341DC014DEDF}"/>
              </a:ext>
            </a:extLst>
          </p:cNvPr>
          <p:cNvSpPr>
            <a:spLocks noGrp="1"/>
          </p:cNvSpPr>
          <p:nvPr>
            <p:ph sz="quarter" idx="14"/>
          </p:nvPr>
        </p:nvSpPr>
        <p:spPr>
          <a:xfrm>
            <a:off x="82296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56575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r>
              <a:rPr lang="en-US" dirty="0"/>
              <a:t>2/1/20XX</a:t>
            </a:r>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985455389"/>
      </p:ext>
    </p:extLst>
  </p:cSld>
  <p:clrMap bg1="dk1" tx1="lt1" bg2="dk2" tx2="lt2" accent1="accent1" accent2="accent2" accent3="accent3" accent4="accent4" accent5="accent5" accent6="accent6" hlink="hlink" folHlink="folHlink"/>
  <p:sldLayoutIdLst>
    <p:sldLayoutId id="2147483660" r:id="rId1"/>
    <p:sldLayoutId id="2147483672" r:id="rId2"/>
    <p:sldLayoutId id="2147483662" r:id="rId3"/>
    <p:sldLayoutId id="2147483667" r:id="rId4"/>
    <p:sldLayoutId id="2147483650" r:id="rId5"/>
    <p:sldLayoutId id="2147483655" r:id="rId6"/>
    <p:sldLayoutId id="2147483670" r:id="rId7"/>
    <p:sldLayoutId id="2147483653" r:id="rId8"/>
    <p:sldLayoutId id="2147483671" r:id="rId9"/>
    <p:sldLayoutId id="2147483666" r:id="rId10"/>
    <p:sldLayoutId id="2147483663" r:id="rId11"/>
    <p:sldLayoutId id="2147483651" r:id="rId12"/>
    <p:sldLayoutId id="2147483649" r:id="rId13"/>
    <p:sldLayoutId id="2147483652" r:id="rId14"/>
    <p:sldLayoutId id="2147483654" r:id="rId15"/>
    <p:sldLayoutId id="2147483669" r:id="rId16"/>
    <p:sldLayoutId id="2147483656" r:id="rId17"/>
    <p:sldLayoutId id="2147483657" r:id="rId18"/>
    <p:sldLayoutId id="2147483658"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hyperlink" Target="https://pixnio.com/uk/%D1%80%D0%BE%D1%81%D0%BB%D0%B8%D0%BD%D0%B8/%D0%BE%D0%B2%D0%BE%D1%87%D1%96/%D1%82%D0%BE%D0%BC%D0%B0%D1%82%D0%BD%D0%B8%D0%B9/%D1%82%D0%BE%D0%BC%D0%B0%D1%82%D0%BD%D0%B8%D0%B9-%D0%BF%D1%80%D0%BE%D0%B4%D0%BE%D0%B2%D0%BE%D0%BB%D1%8C%D1%81%D1%82%D0%B2%D0%BE-%D0%BE%D0%B2%D0%BE%D1%87-%D1%85%D0%B0%D1%80%D1%87%D1%83%D0%B2%D0%B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hyperlink" Target="https://freepngimg.com/png/7827-strawberry-png-images" TargetMode="External"/><Relationship Id="rId5" Type="http://schemas.openxmlformats.org/officeDocument/2006/relationships/image" Target="../media/image42.svg"/><Relationship Id="rId10" Type="http://schemas.openxmlformats.org/officeDocument/2006/relationships/image" Target="../media/image4.png"/><Relationship Id="rId4" Type="http://schemas.openxmlformats.org/officeDocument/2006/relationships/image" Target="../media/image41.png"/><Relationship Id="rId9" Type="http://schemas.openxmlformats.org/officeDocument/2006/relationships/image" Target="../media/image46.svg"/></Relationships>
</file>

<file path=ppt/slides/_rels/slide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hyperlink" Target="https://freepngimg.com/png/12270-cucumber-png-file" TargetMode="External"/><Relationship Id="rId3" Type="http://schemas.openxmlformats.org/officeDocument/2006/relationships/hyperlink" Target="https://pixnio.com/uk/%D1%80%D0%BE%D1%81%D0%BB%D0%B8%D0%BD%D0%B8/%D0%BE%D0%B2%D0%BE%D1%87%D1%96/%D1%82%D0%BE%D0%BC%D0%B0%D1%82%D0%BD%D0%B8%D0%B9/%D1%82%D0%BE%D0%BC%D0%B0%D1%82%D0%BD%D0%B8%D0%B9-%D0%BF%D1%80%D0%BE%D0%B4%D0%BE%D0%B2%D0%BE%D0%BB%D1%8C%D1%81%D1%82%D0%B2%D0%BE-%D0%BE%D0%B2%D0%BE%D1%87-%D1%85%D0%B0%D1%80%D1%87%D1%83%D0%B2%D0%B0" TargetMode="External"/><Relationship Id="rId7" Type="http://schemas.openxmlformats.org/officeDocument/2006/relationships/image" Target="../media/image3.png"/><Relationship Id="rId12" Type="http://schemas.openxmlformats.org/officeDocument/2006/relationships/hyperlink" Target="https://pixabay.com/da/peberfrugt-mad-gr%C3%B8ntsager-producere-310162/" TargetMode="External"/><Relationship Id="rId2" Type="http://schemas.openxmlformats.org/officeDocument/2006/relationships/image" Target="../media/image35.jpg"/><Relationship Id="rId1" Type="http://schemas.openxmlformats.org/officeDocument/2006/relationships/slideLayout" Target="../slideLayouts/slideLayout4.xml"/><Relationship Id="rId6" Type="http://schemas.openxmlformats.org/officeDocument/2006/relationships/hyperlink" Target="https://creativecommons.org/licenses/by-nc/3.0/" TargetMode="External"/><Relationship Id="rId11" Type="http://schemas.openxmlformats.org/officeDocument/2006/relationships/image" Target="../media/image6.png"/><Relationship Id="rId5" Type="http://schemas.openxmlformats.org/officeDocument/2006/relationships/hyperlink" Target="https://freepngimg.com/png/7827-strawberry-png-images" TargetMode="External"/><Relationship Id="rId10" Type="http://schemas.openxmlformats.org/officeDocument/2006/relationships/hyperlink" Target="https://pixabay.com/vectors/cabbage-lettuce-plant-vegetables-297131/" TargetMode="External"/><Relationship Id="rId4" Type="http://schemas.openxmlformats.org/officeDocument/2006/relationships/image" Target="../media/image4.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hyperlink" Target="https://yolov8.com/" TargetMode="External"/><Relationship Id="rId3" Type="http://schemas.openxmlformats.org/officeDocument/2006/relationships/hyperlink" Target="https://www.nature.com/articles/s41598-023-42843-2" TargetMode="External"/><Relationship Id="rId7" Type="http://schemas.openxmlformats.org/officeDocument/2006/relationships/hyperlink" Target="https://docs.ultralytics.com/#yolo-licenses-how-is-ultralytics-yolo-licensed" TargetMode="External"/><Relationship Id="rId2" Type="http://schemas.openxmlformats.org/officeDocument/2006/relationships/hyperlink" Target="https://www.sciencedirect.com/science/article/pii/S0168169920302301" TargetMode="External"/><Relationship Id="rId1" Type="http://schemas.openxmlformats.org/officeDocument/2006/relationships/slideLayout" Target="../slideLayouts/slideLayout12.xml"/><Relationship Id="rId6" Type="http://schemas.openxmlformats.org/officeDocument/2006/relationships/hyperlink" Target="https://www.statcan.gc.ca/en/data-science/network/greenhouse-detection" TargetMode="External"/><Relationship Id="rId5" Type="http://schemas.openxmlformats.org/officeDocument/2006/relationships/hyperlink" Target="https://docs.roboflow.com/datasets/image-augmentation" TargetMode="External"/><Relationship Id="rId10" Type="http://schemas.openxmlformats.org/officeDocument/2006/relationships/hyperlink" Target="https://pixabay.com/da/peberfrugt-mad-gr%C3%B8ntsager-producere-310162/" TargetMode="External"/><Relationship Id="rId4" Type="http://schemas.openxmlformats.org/officeDocument/2006/relationships/hyperlink" Target="https://www.sciencedirect.com/science/article/pii/S0168169920302301#:~:text=Several%20machine%20learning%20algorithms%20have,in%20crop%20yield%20prediction%20studies" TargetMode="Externa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pngall.com/cabbage-png/" TargetMode="Externa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freepngimg.com/png/7827-strawberry-png-images" TargetMode="External"/><Relationship Id="rId5" Type="http://schemas.openxmlformats.org/officeDocument/2006/relationships/image" Target="../media/image4.png"/><Relationship Id="rId4" Type="http://schemas.openxmlformats.org/officeDocument/2006/relationships/hyperlink" Target="https://freepngimg.com/png/12270-cucumber-png-fil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pixabay.com/da/peberfrugt-mad-gr%C3%B8ntsager-producere-310162/" TargetMode="External"/><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hyperlink" Target="https://freepngimg.com/png/12270-cucumber-png-file" TargetMode="External"/><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2.wdp"/><Relationship Id="rId3" Type="http://schemas.openxmlformats.org/officeDocument/2006/relationships/image" Target="../media/image21.png"/><Relationship Id="rId7" Type="http://schemas.openxmlformats.org/officeDocument/2006/relationships/hyperlink" Target="https://pixabay.com/en/tomato-vegetable-food-nature-plant-153272/" TargetMode="External"/><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2.png"/><Relationship Id="rId11" Type="http://schemas.openxmlformats.org/officeDocument/2006/relationships/hyperlink" Target="https://openclipart.org/detail/40471/habanero-pepper" TargetMode="External"/><Relationship Id="rId5" Type="http://schemas.openxmlformats.org/officeDocument/2006/relationships/hyperlink" Target="https://www.rawpixel.com/image/410148/premium-illustration-image-drawing-agriculture-cashew-apple" TargetMode="External"/><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hyperlink" Target="https://pixabay.com/en/strawberry-pink-fruits-red-576772/" TargetMode="External"/><Relationship Id="rId14" Type="http://schemas.openxmlformats.org/officeDocument/2006/relationships/hyperlink" Target="https://www.publicdomainpictures.net/view-image.php?image=118460&amp;picture=&amp;jazyk=F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4543A8-30F8-48A3-9966-2C87455FC512}"/>
              </a:ext>
            </a:extLst>
          </p:cNvPr>
          <p:cNvSpPr>
            <a:spLocks noGrp="1"/>
          </p:cNvSpPr>
          <p:nvPr>
            <p:ph type="ctrTitle"/>
          </p:nvPr>
        </p:nvSpPr>
        <p:spPr>
          <a:xfrm>
            <a:off x="-10160" y="2052918"/>
            <a:ext cx="5679142" cy="2286000"/>
          </a:xfrm>
        </p:spPr>
        <p:txBody>
          <a:bodyPr>
            <a:normAutofit fontScale="90000"/>
          </a:bodyPr>
          <a:lstStyle/>
          <a:p>
            <a:pPr algn="ctr"/>
            <a:r>
              <a:rPr lang="en-US" sz="4400" b="1" dirty="0"/>
              <a:t>Increasing yield of Crop Production </a:t>
            </a:r>
            <a:br>
              <a:rPr lang="en-US" sz="4400" b="1" dirty="0"/>
            </a:br>
            <a:r>
              <a:rPr lang="en-US" sz="4400" b="1" dirty="0"/>
              <a:t>in Greenhouses using AI</a:t>
            </a:r>
            <a:endParaRPr lang="ko-KR" altLang="en-US" sz="4400" b="1" dirty="0">
              <a:cs typeface="Arial" pitchFamily="34" charset="0"/>
            </a:endParaRPr>
          </a:p>
        </p:txBody>
      </p:sp>
      <p:sp>
        <p:nvSpPr>
          <p:cNvPr id="9" name="Subtitle 8">
            <a:extLst>
              <a:ext uri="{FF2B5EF4-FFF2-40B4-BE49-F238E27FC236}">
                <a16:creationId xmlns:a16="http://schemas.microsoft.com/office/drawing/2014/main" id="{90F4C458-488B-4A00-BBE6-56D166E4C588}"/>
              </a:ext>
            </a:extLst>
          </p:cNvPr>
          <p:cNvSpPr>
            <a:spLocks noGrp="1"/>
          </p:cNvSpPr>
          <p:nvPr>
            <p:ph type="subTitle" idx="1"/>
          </p:nvPr>
        </p:nvSpPr>
        <p:spPr>
          <a:xfrm>
            <a:off x="681317" y="4338918"/>
            <a:ext cx="4101354" cy="2169458"/>
          </a:xfrm>
        </p:spPr>
        <p:txBody>
          <a:bodyPr>
            <a:normAutofit fontScale="25000" lnSpcReduction="20000"/>
          </a:bodyPr>
          <a:lstStyle/>
          <a:p>
            <a:r>
              <a:rPr lang="en-US" sz="4800" b="1" dirty="0">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Capstone Project Team – Group 5 </a:t>
            </a:r>
          </a:p>
          <a:p>
            <a:pPr>
              <a:lnSpc>
                <a:spcPct val="120000"/>
              </a:lnSpc>
            </a:pPr>
            <a:r>
              <a:rPr lang="en-US" sz="4800" b="1" dirty="0">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	</a:t>
            </a:r>
            <a:r>
              <a:rPr lang="en-US" sz="4800" b="1" dirty="0" err="1">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Yellai</a:t>
            </a:r>
            <a:r>
              <a:rPr lang="en-US" sz="4800" b="1" dirty="0">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 Aditya Venkat Murty – 0801899 </a:t>
            </a:r>
          </a:p>
          <a:p>
            <a:pPr>
              <a:lnSpc>
                <a:spcPct val="120000"/>
              </a:lnSpc>
            </a:pPr>
            <a:r>
              <a:rPr lang="en-US" sz="4800" b="1" dirty="0">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	</a:t>
            </a:r>
            <a:r>
              <a:rPr lang="en-US" sz="4800" b="1" dirty="0" err="1">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Odunayo</a:t>
            </a:r>
            <a:r>
              <a:rPr lang="en-US" sz="4800" b="1" dirty="0">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 Agagu – 0810500 </a:t>
            </a:r>
          </a:p>
          <a:p>
            <a:pPr>
              <a:lnSpc>
                <a:spcPct val="120000"/>
              </a:lnSpc>
            </a:pPr>
            <a:r>
              <a:rPr lang="en-US" sz="4800" b="1" dirty="0">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	Khushi Patel – 0790434 </a:t>
            </a:r>
          </a:p>
          <a:p>
            <a:pPr>
              <a:lnSpc>
                <a:spcPct val="120000"/>
              </a:lnSpc>
            </a:pPr>
            <a:r>
              <a:rPr lang="en-US" sz="4800" b="1" dirty="0">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	Suman Sunny Rathod – 0815907 </a:t>
            </a:r>
          </a:p>
          <a:p>
            <a:pPr>
              <a:lnSpc>
                <a:spcPct val="120000"/>
              </a:lnSpc>
            </a:pPr>
            <a:r>
              <a:rPr lang="en-US" sz="4800" b="1" dirty="0">
                <a:solidFill>
                  <a:schemeClr val="tx2">
                    <a:alpha val="70000"/>
                  </a:schemeClr>
                </a:solidFill>
                <a:latin typeface="Calibri" panose="020F0502020204030204" pitchFamily="34" charset="0"/>
                <a:ea typeface="Calibri" panose="020F0502020204030204" pitchFamily="34" charset="0"/>
                <a:cs typeface="Calibri" panose="020F0502020204030204" pitchFamily="34" charset="0"/>
              </a:rPr>
              <a:t>	Naveen Kumar Reddy Sama – 0804315</a:t>
            </a:r>
          </a:p>
        </p:txBody>
      </p:sp>
      <p:sp>
        <p:nvSpPr>
          <p:cNvPr id="50" name="Freeform: Shape 49">
            <a:extLst>
              <a:ext uri="{FF2B5EF4-FFF2-40B4-BE49-F238E27FC236}">
                <a16:creationId xmlns:a16="http://schemas.microsoft.com/office/drawing/2014/main" id="{DE0ACD1F-5E64-47CD-BF6C-FED863721BAA}"/>
              </a:ext>
              <a:ext uri="{C183D7F6-B498-43B3-948B-1728B52AA6E4}">
                <adec:decorative xmlns:adec="http://schemas.microsoft.com/office/drawing/2017/decorative" val="1"/>
              </a:ext>
            </a:extLst>
          </p:cNvPr>
          <p:cNvSpPr/>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16" name="Picture Placeholder 15" descr="A large greenhouse with plants&#10;&#10;Description automatically generated">
            <a:extLst>
              <a:ext uri="{FF2B5EF4-FFF2-40B4-BE49-F238E27FC236}">
                <a16:creationId xmlns:a16="http://schemas.microsoft.com/office/drawing/2014/main" id="{EB4ED117-1E56-2B2B-0DA9-A9159E3E317F}"/>
              </a:ext>
            </a:extLst>
          </p:cNvPr>
          <p:cNvPicPr>
            <a:picLocks noGrp="1" noChangeAspect="1"/>
          </p:cNvPicPr>
          <p:nvPr>
            <p:ph type="pic" sz="quarter" idx="14"/>
          </p:nvPr>
        </p:nvPicPr>
        <p:blipFill>
          <a:blip r:embed="rId3"/>
          <a:srcRect t="12415" b="12415"/>
          <a:stretch>
            <a:fillRect/>
          </a:stretch>
        </p:blipFill>
        <p:spPr/>
      </p:pic>
    </p:spTree>
    <p:extLst>
      <p:ext uri="{BB962C8B-B14F-4D97-AF65-F5344CB8AC3E}">
        <p14:creationId xmlns:p14="http://schemas.microsoft.com/office/powerpoint/2010/main" val="180833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F716C1-5535-E3C6-02E5-47C821CBB528}"/>
              </a:ext>
            </a:extLst>
          </p:cNvPr>
          <p:cNvSpPr>
            <a:spLocks noGrp="1"/>
          </p:cNvSpPr>
          <p:nvPr>
            <p:ph type="sldNum" sz="quarter" idx="12"/>
          </p:nvPr>
        </p:nvSpPr>
        <p:spPr/>
        <p:txBody>
          <a:bodyPr/>
          <a:lstStyle/>
          <a:p>
            <a:fld id="{07CE569E-9B7C-4CB9-AB80-C0841F922CFF}" type="slidenum">
              <a:rPr lang="en-US" smtClean="0"/>
              <a:t>10</a:t>
            </a:fld>
            <a:endParaRPr lang="en-US" dirty="0"/>
          </a:p>
        </p:txBody>
      </p:sp>
      <p:sp>
        <p:nvSpPr>
          <p:cNvPr id="22" name="Picture Placeholder 12">
            <a:extLst>
              <a:ext uri="{FF2B5EF4-FFF2-40B4-BE49-F238E27FC236}">
                <a16:creationId xmlns:a16="http://schemas.microsoft.com/office/drawing/2014/main" id="{4AC8B00D-2633-8A8C-5581-C5C498BC899E}"/>
              </a:ext>
            </a:extLst>
          </p:cNvPr>
          <p:cNvSpPr txBox="1">
            <a:spLocks/>
          </p:cNvSpPr>
          <p:nvPr/>
        </p:nvSpPr>
        <p:spPr>
          <a:xfrm>
            <a:off x="5614541" y="439094"/>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dirty="0"/>
          </a:p>
        </p:txBody>
      </p:sp>
      <p:sp>
        <p:nvSpPr>
          <p:cNvPr id="2" name="Title 16">
            <a:extLst>
              <a:ext uri="{FF2B5EF4-FFF2-40B4-BE49-F238E27FC236}">
                <a16:creationId xmlns:a16="http://schemas.microsoft.com/office/drawing/2014/main" id="{10D9063E-CB14-3A4A-90C9-78B4766CCF19}"/>
              </a:ext>
            </a:extLst>
          </p:cNvPr>
          <p:cNvSpPr txBox="1">
            <a:spLocks/>
          </p:cNvSpPr>
          <p:nvPr/>
        </p:nvSpPr>
        <p:spPr>
          <a:xfrm>
            <a:off x="959719" y="908994"/>
            <a:ext cx="10000488" cy="13452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Machine Learning Models</a:t>
            </a:r>
          </a:p>
        </p:txBody>
      </p:sp>
      <p:grpSp>
        <p:nvGrpSpPr>
          <p:cNvPr id="36" name="Group 35">
            <a:extLst>
              <a:ext uri="{FF2B5EF4-FFF2-40B4-BE49-F238E27FC236}">
                <a16:creationId xmlns:a16="http://schemas.microsoft.com/office/drawing/2014/main" id="{4FF2FC8E-BCEA-E281-BE04-7D2DDCA651E8}"/>
              </a:ext>
            </a:extLst>
          </p:cNvPr>
          <p:cNvGrpSpPr/>
          <p:nvPr/>
        </p:nvGrpSpPr>
        <p:grpSpPr>
          <a:xfrm>
            <a:off x="973036" y="2232923"/>
            <a:ext cx="9895654" cy="2052035"/>
            <a:chOff x="1120213" y="1719827"/>
            <a:chExt cx="9895654" cy="2052035"/>
          </a:xfrm>
        </p:grpSpPr>
        <p:pic>
          <p:nvPicPr>
            <p:cNvPr id="25" name="Picture 24">
              <a:extLst>
                <a:ext uri="{FF2B5EF4-FFF2-40B4-BE49-F238E27FC236}">
                  <a16:creationId xmlns:a16="http://schemas.microsoft.com/office/drawing/2014/main" id="{CA001DC4-44F1-35C1-B0AD-27E26B9ED155}"/>
                </a:ext>
              </a:extLst>
            </p:cNvPr>
            <p:cNvPicPr>
              <a:picLocks noChangeAspect="1"/>
            </p:cNvPicPr>
            <p:nvPr/>
          </p:nvPicPr>
          <p:blipFill>
            <a:blip r:embed="rId2"/>
            <a:stretch>
              <a:fillRect/>
            </a:stretch>
          </p:blipFill>
          <p:spPr>
            <a:xfrm>
              <a:off x="5028513" y="1719827"/>
              <a:ext cx="1896020" cy="1987468"/>
            </a:xfrm>
            <a:prstGeom prst="rect">
              <a:avLst/>
            </a:prstGeom>
          </p:spPr>
        </p:pic>
        <p:pic>
          <p:nvPicPr>
            <p:cNvPr id="24" name="Picture 23">
              <a:extLst>
                <a:ext uri="{FF2B5EF4-FFF2-40B4-BE49-F238E27FC236}">
                  <a16:creationId xmlns:a16="http://schemas.microsoft.com/office/drawing/2014/main" id="{5B3D098C-8E50-0372-73AB-328CBB1A7472}"/>
                </a:ext>
              </a:extLst>
            </p:cNvPr>
            <p:cNvPicPr>
              <a:picLocks noChangeAspect="1"/>
            </p:cNvPicPr>
            <p:nvPr/>
          </p:nvPicPr>
          <p:blipFill>
            <a:blip r:embed="rId2"/>
            <a:stretch>
              <a:fillRect/>
            </a:stretch>
          </p:blipFill>
          <p:spPr>
            <a:xfrm>
              <a:off x="1120213" y="1784394"/>
              <a:ext cx="1896020" cy="1987468"/>
            </a:xfrm>
            <a:prstGeom prst="rect">
              <a:avLst/>
            </a:prstGeom>
          </p:spPr>
        </p:pic>
        <p:pic>
          <p:nvPicPr>
            <p:cNvPr id="26" name="Picture 25">
              <a:extLst>
                <a:ext uri="{FF2B5EF4-FFF2-40B4-BE49-F238E27FC236}">
                  <a16:creationId xmlns:a16="http://schemas.microsoft.com/office/drawing/2014/main" id="{5BAB96DD-1C08-41E3-FC2D-532546A2BEE9}"/>
                </a:ext>
              </a:extLst>
            </p:cNvPr>
            <p:cNvPicPr>
              <a:picLocks noChangeAspect="1"/>
            </p:cNvPicPr>
            <p:nvPr/>
          </p:nvPicPr>
          <p:blipFill>
            <a:blip r:embed="rId2"/>
            <a:stretch>
              <a:fillRect/>
            </a:stretch>
          </p:blipFill>
          <p:spPr>
            <a:xfrm>
              <a:off x="9119847" y="1739144"/>
              <a:ext cx="1896020" cy="1987468"/>
            </a:xfrm>
            <a:prstGeom prst="rect">
              <a:avLst/>
            </a:prstGeom>
            <a:solidFill>
              <a:schemeClr val="bg2"/>
            </a:solidFill>
          </p:spPr>
        </p:pic>
        <p:pic>
          <p:nvPicPr>
            <p:cNvPr id="14" name="Graphic 13" descr="Remote learning language with solid fill">
              <a:extLst>
                <a:ext uri="{FF2B5EF4-FFF2-40B4-BE49-F238E27FC236}">
                  <a16:creationId xmlns:a16="http://schemas.microsoft.com/office/drawing/2014/main" id="{BCFD89F5-6B16-C1CB-38FB-594704462E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3913" y="2262222"/>
              <a:ext cx="914400" cy="914400"/>
            </a:xfrm>
            <a:prstGeom prst="rect">
              <a:avLst/>
            </a:prstGeom>
          </p:spPr>
        </p:pic>
        <p:pic>
          <p:nvPicPr>
            <p:cNvPr id="16" name="Graphic 15" descr="Remote learning science with solid fill">
              <a:extLst>
                <a:ext uri="{FF2B5EF4-FFF2-40B4-BE49-F238E27FC236}">
                  <a16:creationId xmlns:a16="http://schemas.microsoft.com/office/drawing/2014/main" id="{511AD747-7EB8-AE65-9B3C-21E3DE89F8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2600" y="2329514"/>
              <a:ext cx="914400" cy="914400"/>
            </a:xfrm>
            <a:prstGeom prst="rect">
              <a:avLst/>
            </a:prstGeom>
          </p:spPr>
        </p:pic>
        <p:pic>
          <p:nvPicPr>
            <p:cNvPr id="23" name="Graphic 22" descr="Artificial Intelligence with solid fill">
              <a:extLst>
                <a:ext uri="{FF2B5EF4-FFF2-40B4-BE49-F238E27FC236}">
                  <a16:creationId xmlns:a16="http://schemas.microsoft.com/office/drawing/2014/main" id="{5AD267C5-BC2B-5C5D-3DE6-5E716841AC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32159" y="2282100"/>
              <a:ext cx="914400" cy="914400"/>
            </a:xfrm>
            <a:prstGeom prst="rect">
              <a:avLst/>
            </a:prstGeom>
          </p:spPr>
        </p:pic>
      </p:grpSp>
      <p:grpSp>
        <p:nvGrpSpPr>
          <p:cNvPr id="35" name="Group 34">
            <a:extLst>
              <a:ext uri="{FF2B5EF4-FFF2-40B4-BE49-F238E27FC236}">
                <a16:creationId xmlns:a16="http://schemas.microsoft.com/office/drawing/2014/main" id="{5D07FAF1-DCF2-02C8-0F66-039FC8551D09}"/>
              </a:ext>
            </a:extLst>
          </p:cNvPr>
          <p:cNvGrpSpPr/>
          <p:nvPr/>
        </p:nvGrpSpPr>
        <p:grpSpPr>
          <a:xfrm>
            <a:off x="860498" y="4166241"/>
            <a:ext cx="10774053" cy="2170792"/>
            <a:chOff x="916157" y="3840395"/>
            <a:chExt cx="10774053" cy="2170792"/>
          </a:xfrm>
        </p:grpSpPr>
        <p:sp>
          <p:nvSpPr>
            <p:cNvPr id="13" name="Text Placeholder 4">
              <a:extLst>
                <a:ext uri="{FF2B5EF4-FFF2-40B4-BE49-F238E27FC236}">
                  <a16:creationId xmlns:a16="http://schemas.microsoft.com/office/drawing/2014/main" id="{27FADE56-5595-F5BB-BB4C-ED5792C0999D}"/>
                </a:ext>
              </a:extLst>
            </p:cNvPr>
            <p:cNvSpPr txBox="1">
              <a:spLocks/>
            </p:cNvSpPr>
            <p:nvPr/>
          </p:nvSpPr>
          <p:spPr>
            <a:xfrm>
              <a:off x="1602168" y="3840395"/>
              <a:ext cx="2299136" cy="557784"/>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tx2">
                      <a:alpha val="70000"/>
                    </a:schemeClr>
                  </a:solidFill>
                  <a:latin typeface="Arial Black" panose="020B0A04020102020204" pitchFamily="34" charset="0"/>
                </a:rPr>
                <a:t>CNN</a:t>
              </a:r>
            </a:p>
          </p:txBody>
        </p:sp>
        <p:sp>
          <p:nvSpPr>
            <p:cNvPr id="18" name="Text Placeholder 4">
              <a:extLst>
                <a:ext uri="{FF2B5EF4-FFF2-40B4-BE49-F238E27FC236}">
                  <a16:creationId xmlns:a16="http://schemas.microsoft.com/office/drawing/2014/main" id="{6A17359C-375B-F225-2B4A-D4399335D009}"/>
                </a:ext>
              </a:extLst>
            </p:cNvPr>
            <p:cNvSpPr txBox="1">
              <a:spLocks/>
            </p:cNvSpPr>
            <p:nvPr/>
          </p:nvSpPr>
          <p:spPr>
            <a:xfrm>
              <a:off x="5277259" y="3840395"/>
              <a:ext cx="2536361" cy="668830"/>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tx2">
                      <a:alpha val="70000"/>
                    </a:schemeClr>
                  </a:solidFill>
                  <a:latin typeface="Arial Black" panose="020B0A04020102020204" pitchFamily="34" charset="0"/>
                </a:rPr>
                <a:t>VGG16</a:t>
              </a:r>
            </a:p>
          </p:txBody>
        </p:sp>
        <p:sp>
          <p:nvSpPr>
            <p:cNvPr id="19" name="Text Placeholder 4">
              <a:extLst>
                <a:ext uri="{FF2B5EF4-FFF2-40B4-BE49-F238E27FC236}">
                  <a16:creationId xmlns:a16="http://schemas.microsoft.com/office/drawing/2014/main" id="{FDDD17D5-800B-3D82-B4D4-0EF94C8F501F}"/>
                </a:ext>
              </a:extLst>
            </p:cNvPr>
            <p:cNvSpPr txBox="1">
              <a:spLocks/>
            </p:cNvSpPr>
            <p:nvPr/>
          </p:nvSpPr>
          <p:spPr>
            <a:xfrm>
              <a:off x="9119847" y="3840395"/>
              <a:ext cx="2570363" cy="575584"/>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tx2">
                      <a:alpha val="70000"/>
                    </a:schemeClr>
                  </a:solidFill>
                  <a:latin typeface="Arial Black" panose="020B0A04020102020204" pitchFamily="34" charset="0"/>
                </a:rPr>
                <a:t>Yolov8s</a:t>
              </a:r>
            </a:p>
          </p:txBody>
        </p:sp>
        <p:sp>
          <p:nvSpPr>
            <p:cNvPr id="30" name="Content Placeholder 5">
              <a:extLst>
                <a:ext uri="{FF2B5EF4-FFF2-40B4-BE49-F238E27FC236}">
                  <a16:creationId xmlns:a16="http://schemas.microsoft.com/office/drawing/2014/main" id="{23EF516A-8E4E-52A2-6FD3-965D5C890B85}"/>
                </a:ext>
              </a:extLst>
            </p:cNvPr>
            <p:cNvSpPr txBox="1">
              <a:spLocks/>
            </p:cNvSpPr>
            <p:nvPr/>
          </p:nvSpPr>
          <p:spPr>
            <a:xfrm>
              <a:off x="916157" y="4613551"/>
              <a:ext cx="2701686" cy="1397636"/>
            </a:xfrm>
            <a:prstGeom prst="rect">
              <a:avLst/>
            </a:prstGeom>
          </p:spPr>
          <p:txBody>
            <a:bodyPr>
              <a:normAutofit/>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Ability to analyze spatial patterns in image data, important for disease detection</a:t>
              </a:r>
              <a:endParaRPr lang="en-CA" sz="1800" dirty="0"/>
            </a:p>
          </p:txBody>
        </p:sp>
        <p:sp>
          <p:nvSpPr>
            <p:cNvPr id="32" name="Content Placeholder 5">
              <a:extLst>
                <a:ext uri="{FF2B5EF4-FFF2-40B4-BE49-F238E27FC236}">
                  <a16:creationId xmlns:a16="http://schemas.microsoft.com/office/drawing/2014/main" id="{36D32B15-16C5-AF2F-C35A-36F5F437EC49}"/>
                </a:ext>
              </a:extLst>
            </p:cNvPr>
            <p:cNvSpPr txBox="1">
              <a:spLocks/>
            </p:cNvSpPr>
            <p:nvPr/>
          </p:nvSpPr>
          <p:spPr>
            <a:xfrm>
              <a:off x="4708342" y="4569487"/>
              <a:ext cx="2536361" cy="1397636"/>
            </a:xfrm>
            <a:prstGeom prst="rect">
              <a:avLst/>
            </a:prstGeom>
          </p:spPr>
          <p:txBody>
            <a:bodyPr>
              <a:normAutofit lnSpcReduction="10000"/>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Deep architecture and proven effectiveness in image classification tasks, enhanced accuracy.</a:t>
              </a:r>
              <a:endParaRPr lang="en-CA" sz="1800" dirty="0"/>
            </a:p>
          </p:txBody>
        </p:sp>
        <p:sp>
          <p:nvSpPr>
            <p:cNvPr id="33" name="Content Placeholder 5">
              <a:extLst>
                <a:ext uri="{FF2B5EF4-FFF2-40B4-BE49-F238E27FC236}">
                  <a16:creationId xmlns:a16="http://schemas.microsoft.com/office/drawing/2014/main" id="{ADD2D333-3E8F-E3AA-2436-A224BE31BBAD}"/>
                </a:ext>
              </a:extLst>
            </p:cNvPr>
            <p:cNvSpPr txBox="1">
              <a:spLocks/>
            </p:cNvSpPr>
            <p:nvPr/>
          </p:nvSpPr>
          <p:spPr>
            <a:xfrm>
              <a:off x="8547652" y="4569487"/>
              <a:ext cx="2892550" cy="1397636"/>
            </a:xfrm>
            <a:prstGeom prst="rect">
              <a:avLst/>
            </a:prstGeom>
          </p:spPr>
          <p:txBody>
            <a:bodyPr>
              <a:normAutofit fontScale="92500" lnSpcReduction="20000"/>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CA" sz="1800" dirty="0"/>
                <a:t>Most suitable for efficient classification involving segmentation, identifying anomalies. Enormous Computational capacity and augmentation</a:t>
              </a:r>
            </a:p>
          </p:txBody>
        </p:sp>
      </p:grpSp>
      <p:pic>
        <p:nvPicPr>
          <p:cNvPr id="34" name="Picture Placeholder 13">
            <a:extLst>
              <a:ext uri="{FF2B5EF4-FFF2-40B4-BE49-F238E27FC236}">
                <a16:creationId xmlns:a16="http://schemas.microsoft.com/office/drawing/2014/main" id="{2B114D3F-4404-0595-0051-C313A2C50D2D}"/>
              </a:ext>
            </a:extLst>
          </p:cNvPr>
          <p:cNvPicPr>
            <a:picLocks noChangeAspect="1"/>
          </p:cNvPicPr>
          <p:nvPr/>
        </p:nvPicPr>
        <p:blipFill>
          <a:blip r:embed="rId9"/>
          <a:srcRect/>
          <a:stretch/>
        </p:blipFill>
        <p:spPr>
          <a:xfrm>
            <a:off x="7604530" y="0"/>
            <a:ext cx="4602940"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p:spPr>
      </p:pic>
      <p:sp>
        <p:nvSpPr>
          <p:cNvPr id="38" name="Arc 37">
            <a:extLst>
              <a:ext uri="{FF2B5EF4-FFF2-40B4-BE49-F238E27FC236}">
                <a16:creationId xmlns:a16="http://schemas.microsoft.com/office/drawing/2014/main" id="{4E14A4E6-C17E-DAF3-6436-F8B25A717574}"/>
              </a:ext>
            </a:extLst>
          </p:cNvPr>
          <p:cNvSpPr/>
          <p:nvPr/>
        </p:nvSpPr>
        <p:spPr>
          <a:xfrm rot="8231078">
            <a:off x="7241778" y="-1982473"/>
            <a:ext cx="5414271" cy="4335602"/>
          </a:xfrm>
          <a:prstGeom prst="arc">
            <a:avLst>
              <a:gd name="adj1" fmla="val 13034003"/>
              <a:gd name="adj2" fmla="val 2983598"/>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863292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124D3B-1715-4E5A-BB52-98DE8D5595ED}"/>
              </a:ext>
            </a:extLst>
          </p:cNvPr>
          <p:cNvSpPr>
            <a:spLocks noGrp="1"/>
          </p:cNvSpPr>
          <p:nvPr>
            <p:ph type="title"/>
          </p:nvPr>
        </p:nvSpPr>
        <p:spPr>
          <a:xfrm>
            <a:off x="5424746" y="817458"/>
            <a:ext cx="6337883" cy="1329394"/>
          </a:xfrm>
        </p:spPr>
        <p:txBody>
          <a:bodyPr>
            <a:normAutofit fontScale="90000"/>
          </a:bodyPr>
          <a:lstStyle/>
          <a:p>
            <a:r>
              <a:rPr lang="en-US" dirty="0" err="1"/>
              <a:t>Roboflow</a:t>
            </a:r>
            <a:r>
              <a:rPr lang="en-US" dirty="0"/>
              <a:t>: Yolov8sInstance Segmentation</a:t>
            </a:r>
          </a:p>
        </p:txBody>
      </p:sp>
      <p:pic>
        <p:nvPicPr>
          <p:cNvPr id="9" name="Picture Placeholder 8">
            <a:extLst>
              <a:ext uri="{FF2B5EF4-FFF2-40B4-BE49-F238E27FC236}">
                <a16:creationId xmlns:a16="http://schemas.microsoft.com/office/drawing/2014/main" id="{A6793210-E409-4229-B0C0-76710EC7F3B9}"/>
              </a:ext>
            </a:extLst>
          </p:cNvPr>
          <p:cNvPicPr>
            <a:picLocks noGrp="1" noChangeAspect="1"/>
          </p:cNvPicPr>
          <p:nvPr>
            <p:ph type="pic" sz="quarter" idx="13"/>
          </p:nvPr>
        </p:nvPicPr>
        <p:blipFill>
          <a:blip r:embed="rId3"/>
          <a:srcRect/>
          <a:stretch/>
        </p:blipFill>
        <p:spPr>
          <a:xfrm>
            <a:off x="1" y="762007"/>
            <a:ext cx="5948797" cy="6095979"/>
          </a:xfrm>
        </p:spPr>
      </p:pic>
      <p:sp>
        <p:nvSpPr>
          <p:cNvPr id="6" name="Content Placeholder 5">
            <a:extLst>
              <a:ext uri="{FF2B5EF4-FFF2-40B4-BE49-F238E27FC236}">
                <a16:creationId xmlns:a16="http://schemas.microsoft.com/office/drawing/2014/main" id="{BDA42D22-FDB3-4921-B13D-D49EFF7B1664}"/>
              </a:ext>
            </a:extLst>
          </p:cNvPr>
          <p:cNvSpPr>
            <a:spLocks noGrp="1"/>
          </p:cNvSpPr>
          <p:nvPr>
            <p:ph idx="1"/>
          </p:nvPr>
        </p:nvSpPr>
        <p:spPr>
          <a:xfrm>
            <a:off x="6243204" y="2451652"/>
            <a:ext cx="5833607" cy="3495924"/>
          </a:xfrm>
        </p:spPr>
        <p:txBody>
          <a:bodyPr>
            <a:normAutofit/>
          </a:bodyPr>
          <a:lstStyle/>
          <a:p>
            <a:r>
              <a:rPr lang="en-US" sz="2000" dirty="0"/>
              <a:t>Beyond simple image classification – not only identifies objects but also precisely labels individual instance of object within image.</a:t>
            </a:r>
          </a:p>
          <a:p>
            <a:r>
              <a:rPr lang="en-US" sz="2000" dirty="0"/>
              <a:t>Distinguishes between different instances of same class. For example: not only class dogs in image also segment different dog breeds.</a:t>
            </a:r>
          </a:p>
          <a:p>
            <a:r>
              <a:rPr lang="en-US" sz="2000" dirty="0"/>
              <a:t>Detailed object recognition, precise identification using enhanced visual insights</a:t>
            </a:r>
          </a:p>
        </p:txBody>
      </p:sp>
      <p:sp>
        <p:nvSpPr>
          <p:cNvPr id="4" name="Slide Number Placeholder 3">
            <a:extLst>
              <a:ext uri="{FF2B5EF4-FFF2-40B4-BE49-F238E27FC236}">
                <a16:creationId xmlns:a16="http://schemas.microsoft.com/office/drawing/2014/main" id="{3326AE42-5A86-4D0E-B9C7-17DFAE86EB44}"/>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11</a:t>
            </a:fld>
            <a:endParaRPr lang="en-US" dirty="0"/>
          </a:p>
        </p:txBody>
      </p:sp>
      <p:sp>
        <p:nvSpPr>
          <p:cNvPr id="11" name="Freeform: Shape 10">
            <a:extLst>
              <a:ext uri="{FF2B5EF4-FFF2-40B4-BE49-F238E27FC236}">
                <a16:creationId xmlns:a16="http://schemas.microsoft.com/office/drawing/2014/main" id="{BE4F2156-6613-4004-9B59-5568A455A244}"/>
              </a:ext>
              <a:ext uri="{C183D7F6-B498-43B3-948B-1728B52AA6E4}">
                <adec:decorative xmlns:adec="http://schemas.microsoft.com/office/drawing/2017/decorative" val="1"/>
              </a:ext>
            </a:extLst>
          </p:cNvPr>
          <p:cNvSpPr/>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346216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067B3-777C-430E-B0BE-B532F38EAF33}"/>
              </a:ext>
            </a:extLst>
          </p:cNvPr>
          <p:cNvSpPr>
            <a:spLocks noGrp="1"/>
          </p:cNvSpPr>
          <p:nvPr>
            <p:ph type="title"/>
          </p:nvPr>
        </p:nvSpPr>
        <p:spPr>
          <a:xfrm>
            <a:off x="843280" y="299866"/>
            <a:ext cx="10668000" cy="1524000"/>
          </a:xfrm>
        </p:spPr>
        <p:txBody>
          <a:bodyPr/>
          <a:lstStyle/>
          <a:p>
            <a:r>
              <a:rPr lang="en-US" dirty="0"/>
              <a:t>CNN &amp; VGG16 </a:t>
            </a:r>
          </a:p>
        </p:txBody>
      </p:sp>
      <p:sp>
        <p:nvSpPr>
          <p:cNvPr id="5" name="Slide Number Placeholder 4">
            <a:extLst>
              <a:ext uri="{FF2B5EF4-FFF2-40B4-BE49-F238E27FC236}">
                <a16:creationId xmlns:a16="http://schemas.microsoft.com/office/drawing/2014/main" id="{8DEF18CC-FFF0-4445-8902-DB8E13313AE2}"/>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12</a:t>
            </a:fld>
            <a:endParaRPr lang="en-US" dirty="0"/>
          </a:p>
        </p:txBody>
      </p:sp>
      <p:pic>
        <p:nvPicPr>
          <p:cNvPr id="2" name="Picture Placeholder 16" descr="A cucumbers from a plant&#10;&#10;Description automatically generated">
            <a:extLst>
              <a:ext uri="{FF2B5EF4-FFF2-40B4-BE49-F238E27FC236}">
                <a16:creationId xmlns:a16="http://schemas.microsoft.com/office/drawing/2014/main" id="{87EFEFCB-4629-BF2F-C43F-32534C472C83}"/>
              </a:ext>
            </a:extLst>
          </p:cNvPr>
          <p:cNvPicPr>
            <a:picLocks noChangeAspect="1"/>
          </p:cNvPicPr>
          <p:nvPr/>
        </p:nvPicPr>
        <p:blipFill rotWithShape="1">
          <a:blip r:embed="rId2"/>
          <a:srcRect t="43527" b="4867"/>
          <a:stretch/>
        </p:blipFill>
        <p:spPr>
          <a:xfrm>
            <a:off x="7919499" y="0"/>
            <a:ext cx="4272501" cy="2939845"/>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p:spPr>
      </p:pic>
      <p:sp>
        <p:nvSpPr>
          <p:cNvPr id="7" name="Freeform: Shape 6">
            <a:extLst>
              <a:ext uri="{FF2B5EF4-FFF2-40B4-BE49-F238E27FC236}">
                <a16:creationId xmlns:a16="http://schemas.microsoft.com/office/drawing/2014/main" id="{F139FB8C-6182-341E-0EDD-88E2966B7E59}"/>
              </a:ext>
              <a:ext uri="{C183D7F6-B498-43B3-948B-1728B52AA6E4}">
                <adec:decorative xmlns:adec="http://schemas.microsoft.com/office/drawing/2017/decorative" val="1"/>
              </a:ext>
            </a:extLst>
          </p:cNvPr>
          <p:cNvSpPr/>
          <p:nvPr/>
        </p:nvSpPr>
        <p:spPr>
          <a:xfrm>
            <a:off x="7657107" y="-1"/>
            <a:ext cx="4534894" cy="312082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4" name="Content Placeholder 3">
            <a:extLst>
              <a:ext uri="{FF2B5EF4-FFF2-40B4-BE49-F238E27FC236}">
                <a16:creationId xmlns:a16="http://schemas.microsoft.com/office/drawing/2014/main" id="{0674B27C-8911-8C30-854B-1B0DDDF6249E}"/>
              </a:ext>
            </a:extLst>
          </p:cNvPr>
          <p:cNvSpPr>
            <a:spLocks noGrp="1"/>
          </p:cNvSpPr>
          <p:nvPr>
            <p:ph idx="1"/>
          </p:nvPr>
        </p:nvSpPr>
        <p:spPr>
          <a:xfrm>
            <a:off x="3068373" y="1902911"/>
            <a:ext cx="6654501" cy="4351337"/>
          </a:xfrm>
        </p:spPr>
        <p:txBody>
          <a:bodyPr/>
          <a:lstStyle/>
          <a:p>
            <a:r>
              <a:rPr lang="en-CA" dirty="0"/>
              <a:t>CNN (Binary Classification)</a:t>
            </a:r>
          </a:p>
          <a:p>
            <a:r>
              <a:rPr lang="en-CA" dirty="0"/>
              <a:t>	Accuracy: 0.97</a:t>
            </a:r>
          </a:p>
          <a:p>
            <a:r>
              <a:rPr lang="en-CA" dirty="0"/>
              <a:t>VGG16 (Multi Classification)	</a:t>
            </a:r>
          </a:p>
          <a:p>
            <a:r>
              <a:rPr lang="en-CA" dirty="0"/>
              <a:t>	Accuracy: 0.33</a:t>
            </a:r>
          </a:p>
          <a:p>
            <a:r>
              <a:rPr lang="en-CA" dirty="0"/>
              <a:t>VGG19 (Multi Classification)</a:t>
            </a:r>
          </a:p>
          <a:p>
            <a:r>
              <a:rPr lang="en-CA" dirty="0"/>
              <a:t>	Accuracy: 0.47</a:t>
            </a:r>
          </a:p>
        </p:txBody>
      </p:sp>
      <p:pic>
        <p:nvPicPr>
          <p:cNvPr id="8" name="Picture Placeholder 10" descr="A group of tomatoes on a vine&#10;&#10;Description automatically generated">
            <a:extLst>
              <a:ext uri="{FF2B5EF4-FFF2-40B4-BE49-F238E27FC236}">
                <a16:creationId xmlns:a16="http://schemas.microsoft.com/office/drawing/2014/main" id="{1E276479-DED9-80FF-066A-53DE513B3A34}"/>
              </a:ext>
            </a:extLst>
          </p:cNvPr>
          <p:cNvPicPr>
            <a:picLocks noChangeAspect="1"/>
          </p:cNvPicPr>
          <p:nvPr/>
        </p:nvPicPr>
        <p:blipFill>
          <a:blip r:embed="rId3">
            <a:extLst>
              <a:ext uri="{837473B0-CC2E-450A-ABE3-18F120FF3D39}">
                <a1611:picAttrSrcUrl xmlns:a1611="http://schemas.microsoft.com/office/drawing/2016/11/main" r:id="rId4"/>
              </a:ext>
            </a:extLst>
          </a:blip>
          <a:srcRect l="18469" r="18469"/>
          <a:stretch>
            <a:fillRect/>
          </a:stretch>
        </p:blipFill>
        <p:spPr>
          <a:xfrm>
            <a:off x="1" y="3922003"/>
            <a:ext cx="2774576" cy="2998097"/>
          </a:xfrm>
          <a:custGeom>
            <a:avLst/>
            <a:gdLst>
              <a:gd name="connsiteX0" fmla="*/ 0 w 2915897"/>
              <a:gd name="connsiteY0" fmla="*/ 0 h 3150803"/>
              <a:gd name="connsiteX1" fmla="*/ 2037171 w 2915897"/>
              <a:gd name="connsiteY1" fmla="*/ 0 h 3150803"/>
              <a:gd name="connsiteX2" fmla="*/ 2234023 w 2915897"/>
              <a:gd name="connsiteY2" fmla="*/ 188447 h 3150803"/>
              <a:gd name="connsiteX3" fmla="*/ 2442937 w 2915897"/>
              <a:gd name="connsiteY3" fmla="*/ 385917 h 3150803"/>
              <a:gd name="connsiteX4" fmla="*/ 2833858 w 2915897"/>
              <a:gd name="connsiteY4" fmla="*/ 927137 h 3150803"/>
              <a:gd name="connsiteX5" fmla="*/ 2858599 w 2915897"/>
              <a:gd name="connsiteY5" fmla="*/ 1740110 h 3150803"/>
              <a:gd name="connsiteX6" fmla="*/ 2478276 w 2915897"/>
              <a:gd name="connsiteY6" fmla="*/ 2549381 h 3150803"/>
              <a:gd name="connsiteX7" fmla="*/ 692855 w 2915897"/>
              <a:gd name="connsiteY7" fmla="*/ 3125784 h 3150803"/>
              <a:gd name="connsiteX8" fmla="*/ 71916 w 2915897"/>
              <a:gd name="connsiteY8" fmla="*/ 3033613 h 3150803"/>
              <a:gd name="connsiteX9" fmla="*/ 0 w 2915897"/>
              <a:gd name="connsiteY9" fmla="*/ 3010677 h 31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5897" h="3150803">
                <a:moveTo>
                  <a:pt x="0" y="0"/>
                </a:moveTo>
                <a:lnTo>
                  <a:pt x="2037171" y="0"/>
                </a:lnTo>
                <a:lnTo>
                  <a:pt x="2234023" y="188447"/>
                </a:lnTo>
                <a:cubicBezTo>
                  <a:pt x="2304388" y="255540"/>
                  <a:pt x="2374048" y="321538"/>
                  <a:pt x="2442937" y="385917"/>
                </a:cubicBezTo>
                <a:cubicBezTo>
                  <a:pt x="2635661" y="565992"/>
                  <a:pt x="2760928" y="746433"/>
                  <a:pt x="2833858" y="927137"/>
                </a:cubicBezTo>
                <a:cubicBezTo>
                  <a:pt x="2943221" y="1198077"/>
                  <a:pt x="2934665" y="1469402"/>
                  <a:pt x="2858599" y="1740110"/>
                </a:cubicBezTo>
                <a:cubicBezTo>
                  <a:pt x="2782532" y="2010817"/>
                  <a:pt x="2638953" y="2280908"/>
                  <a:pt x="2478276" y="2549381"/>
                </a:cubicBezTo>
                <a:cubicBezTo>
                  <a:pt x="2104926" y="3173402"/>
                  <a:pt x="1445175" y="3189854"/>
                  <a:pt x="692855" y="3125784"/>
                </a:cubicBezTo>
                <a:cubicBezTo>
                  <a:pt x="472468" y="3106996"/>
                  <a:pt x="261198" y="3087734"/>
                  <a:pt x="71916" y="3033613"/>
                </a:cubicBezTo>
                <a:lnTo>
                  <a:pt x="0" y="3010677"/>
                </a:lnTo>
                <a:close/>
              </a:path>
            </a:pathLst>
          </a:custGeom>
        </p:spPr>
      </p:pic>
    </p:spTree>
    <p:extLst>
      <p:ext uri="{BB962C8B-B14F-4D97-AF65-F5344CB8AC3E}">
        <p14:creationId xmlns:p14="http://schemas.microsoft.com/office/powerpoint/2010/main" val="4249720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Tomatoes growing on trees&#10;&#10;Description automatically generated">
            <a:extLst>
              <a:ext uri="{FF2B5EF4-FFF2-40B4-BE49-F238E27FC236}">
                <a16:creationId xmlns:a16="http://schemas.microsoft.com/office/drawing/2014/main" id="{FF61DFF8-ED39-7C8E-20ED-5FC2C4F9F395}"/>
              </a:ext>
            </a:extLst>
          </p:cNvPr>
          <p:cNvPicPr>
            <a:picLocks noGrp="1" noChangeAspect="1"/>
          </p:cNvPicPr>
          <p:nvPr>
            <p:ph type="pic" sz="quarter" idx="13"/>
          </p:nvPr>
        </p:nvPicPr>
        <p:blipFill>
          <a:blip r:embed="rId2"/>
          <a:srcRect t="23621" b="23621"/>
          <a:stretch>
            <a:fillRect/>
          </a:stretch>
        </p:blipFill>
        <p:spPr/>
      </p:pic>
      <p:pic>
        <p:nvPicPr>
          <p:cNvPr id="18" name="Picture Placeholder 17" descr="A conveyor belt with cucumbers&#10;&#10;Description automatically generated">
            <a:extLst>
              <a:ext uri="{FF2B5EF4-FFF2-40B4-BE49-F238E27FC236}">
                <a16:creationId xmlns:a16="http://schemas.microsoft.com/office/drawing/2014/main" id="{415ED96B-CEF8-2E71-F2CA-6FD87F090B25}"/>
              </a:ext>
            </a:extLst>
          </p:cNvPr>
          <p:cNvPicPr>
            <a:picLocks noGrp="1" noChangeAspect="1"/>
          </p:cNvPicPr>
          <p:nvPr>
            <p:ph type="pic" sz="quarter" idx="14"/>
          </p:nvPr>
        </p:nvPicPr>
        <p:blipFill>
          <a:blip r:embed="rId3"/>
          <a:srcRect l="8891" r="8891"/>
          <a:stretch>
            <a:fillRect/>
          </a:stretch>
        </p:blipFill>
        <p:spPr/>
      </p:pic>
      <p:sp>
        <p:nvSpPr>
          <p:cNvPr id="8" name="Slide Number Placeholder 7">
            <a:extLst>
              <a:ext uri="{FF2B5EF4-FFF2-40B4-BE49-F238E27FC236}">
                <a16:creationId xmlns:a16="http://schemas.microsoft.com/office/drawing/2014/main" id="{0AEB9791-95FD-802A-317A-4D4D519721A1}"/>
              </a:ext>
            </a:extLst>
          </p:cNvPr>
          <p:cNvSpPr>
            <a:spLocks noGrp="1"/>
          </p:cNvSpPr>
          <p:nvPr>
            <p:ph type="sldNum" sz="quarter" idx="12"/>
          </p:nvPr>
        </p:nvSpPr>
        <p:spPr/>
        <p:txBody>
          <a:bodyPr/>
          <a:lstStyle/>
          <a:p>
            <a:fld id="{07CE569E-9B7C-4CB9-AB80-C0841F922CFF}" type="slidenum">
              <a:rPr lang="en-US" smtClean="0"/>
              <a:t>13</a:t>
            </a:fld>
            <a:endParaRPr lang="en-US" dirty="0"/>
          </a:p>
        </p:txBody>
      </p:sp>
      <p:sp>
        <p:nvSpPr>
          <p:cNvPr id="11" name="TextBox 10">
            <a:extLst>
              <a:ext uri="{FF2B5EF4-FFF2-40B4-BE49-F238E27FC236}">
                <a16:creationId xmlns:a16="http://schemas.microsoft.com/office/drawing/2014/main" id="{65EE67A8-8F05-86C4-02C0-3ACB0D98D43F}"/>
              </a:ext>
            </a:extLst>
          </p:cNvPr>
          <p:cNvSpPr txBox="1"/>
          <p:nvPr/>
        </p:nvSpPr>
        <p:spPr>
          <a:xfrm>
            <a:off x="1073426" y="5422790"/>
            <a:ext cx="4826442" cy="830098"/>
          </a:xfrm>
          <a:prstGeom prst="rect">
            <a:avLst/>
          </a:prstGeom>
          <a:noFill/>
        </p:spPr>
        <p:txBody>
          <a:bodyPr wrap="square" rtlCol="0">
            <a:spAutoFit/>
          </a:bodyPr>
          <a:lstStyle/>
          <a:p>
            <a:endParaRPr lang="en-CA" dirty="0"/>
          </a:p>
        </p:txBody>
      </p:sp>
      <p:sp>
        <p:nvSpPr>
          <p:cNvPr id="13" name="Title 12">
            <a:extLst>
              <a:ext uri="{FF2B5EF4-FFF2-40B4-BE49-F238E27FC236}">
                <a16:creationId xmlns:a16="http://schemas.microsoft.com/office/drawing/2014/main" id="{04E59D37-32BC-25D9-2427-C326ACAFF0FA}"/>
              </a:ext>
            </a:extLst>
          </p:cNvPr>
          <p:cNvSpPr>
            <a:spLocks noGrp="1"/>
          </p:cNvSpPr>
          <p:nvPr>
            <p:ph type="title"/>
          </p:nvPr>
        </p:nvSpPr>
        <p:spPr>
          <a:xfrm>
            <a:off x="877216" y="845131"/>
            <a:ext cx="5334000" cy="1524000"/>
          </a:xfrm>
        </p:spPr>
        <p:txBody>
          <a:bodyPr/>
          <a:lstStyle/>
          <a:p>
            <a:r>
              <a:rPr lang="en-CA" dirty="0"/>
              <a:t>Model: Yolov8s</a:t>
            </a:r>
          </a:p>
        </p:txBody>
      </p:sp>
      <p:sp>
        <p:nvSpPr>
          <p:cNvPr id="14" name="TextBox 13">
            <a:extLst>
              <a:ext uri="{FF2B5EF4-FFF2-40B4-BE49-F238E27FC236}">
                <a16:creationId xmlns:a16="http://schemas.microsoft.com/office/drawing/2014/main" id="{2672C827-14A2-28EC-D779-09F52677713E}"/>
              </a:ext>
            </a:extLst>
          </p:cNvPr>
          <p:cNvSpPr txBox="1"/>
          <p:nvPr/>
        </p:nvSpPr>
        <p:spPr>
          <a:xfrm>
            <a:off x="1000538" y="4327756"/>
            <a:ext cx="6767886" cy="1200329"/>
          </a:xfrm>
          <a:prstGeom prst="rect">
            <a:avLst/>
          </a:prstGeom>
          <a:noFill/>
        </p:spPr>
        <p:txBody>
          <a:bodyPr wrap="square" rtlCol="0">
            <a:spAutoFit/>
          </a:bodyPr>
          <a:lstStyle/>
          <a:p>
            <a:r>
              <a:rPr lang="en-US" dirty="0"/>
              <a:t>Model Type: </a:t>
            </a:r>
            <a:r>
              <a:rPr lang="en-US" dirty="0" err="1"/>
              <a:t>Roboflow</a:t>
            </a:r>
            <a:r>
              <a:rPr lang="en-US" dirty="0"/>
              <a:t> 3.0 Instance Segmentation (Fast)</a:t>
            </a:r>
          </a:p>
          <a:p>
            <a:r>
              <a:rPr lang="en-US" dirty="0" err="1"/>
              <a:t>Checkpoint:crop-disease-identification</a:t>
            </a:r>
            <a:r>
              <a:rPr lang="en-US" dirty="0"/>
              <a:t>/8</a:t>
            </a:r>
          </a:p>
          <a:p>
            <a:r>
              <a:rPr lang="en-US" dirty="0"/>
              <a:t>Version: 9</a:t>
            </a:r>
            <a:br>
              <a:rPr lang="en-US" dirty="0"/>
            </a:br>
            <a:r>
              <a:rPr lang="en-US" dirty="0"/>
              <a:t>Data Split Ration: 70:20:10</a:t>
            </a:r>
            <a:endParaRPr lang="en-CA" dirty="0"/>
          </a:p>
        </p:txBody>
      </p:sp>
      <p:pic>
        <p:nvPicPr>
          <p:cNvPr id="5" name="Content Placeholder 4">
            <a:extLst>
              <a:ext uri="{FF2B5EF4-FFF2-40B4-BE49-F238E27FC236}">
                <a16:creationId xmlns:a16="http://schemas.microsoft.com/office/drawing/2014/main" id="{30120C74-A1EF-04FD-34AB-570FABEDBFCC}"/>
              </a:ext>
            </a:extLst>
          </p:cNvPr>
          <p:cNvPicPr>
            <a:picLocks noGrp="1" noChangeAspect="1"/>
          </p:cNvPicPr>
          <p:nvPr>
            <p:ph idx="1"/>
          </p:nvPr>
        </p:nvPicPr>
        <p:blipFill>
          <a:blip r:embed="rId4"/>
          <a:stretch>
            <a:fillRect/>
          </a:stretch>
        </p:blipFill>
        <p:spPr>
          <a:xfrm>
            <a:off x="1524000" y="2515355"/>
            <a:ext cx="6039664" cy="1265453"/>
          </a:xfrm>
        </p:spPr>
      </p:pic>
    </p:spTree>
    <p:extLst>
      <p:ext uri="{BB962C8B-B14F-4D97-AF65-F5344CB8AC3E}">
        <p14:creationId xmlns:p14="http://schemas.microsoft.com/office/powerpoint/2010/main" val="1119239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F1DD-690B-D8FC-A8D5-EEB6ABAC507E}"/>
              </a:ext>
            </a:extLst>
          </p:cNvPr>
          <p:cNvSpPr>
            <a:spLocks noGrp="1"/>
          </p:cNvSpPr>
          <p:nvPr>
            <p:ph type="title"/>
          </p:nvPr>
        </p:nvSpPr>
        <p:spPr>
          <a:xfrm>
            <a:off x="918070" y="491586"/>
            <a:ext cx="10000488" cy="1345269"/>
          </a:xfrm>
        </p:spPr>
        <p:txBody>
          <a:bodyPr/>
          <a:lstStyle/>
          <a:p>
            <a:r>
              <a:rPr lang="en-CA" dirty="0"/>
              <a:t>Use cases</a:t>
            </a:r>
          </a:p>
        </p:txBody>
      </p:sp>
      <p:sp>
        <p:nvSpPr>
          <p:cNvPr id="5" name="Text Placeholder 4">
            <a:extLst>
              <a:ext uri="{FF2B5EF4-FFF2-40B4-BE49-F238E27FC236}">
                <a16:creationId xmlns:a16="http://schemas.microsoft.com/office/drawing/2014/main" id="{6B15F946-8268-3400-C8D8-EDAC21F7C698}"/>
              </a:ext>
            </a:extLst>
          </p:cNvPr>
          <p:cNvSpPr>
            <a:spLocks noGrp="1"/>
          </p:cNvSpPr>
          <p:nvPr>
            <p:ph type="body" sz="quarter" idx="17"/>
          </p:nvPr>
        </p:nvSpPr>
        <p:spPr/>
        <p:txBody>
          <a:bodyPr/>
          <a:lstStyle/>
          <a:p>
            <a:r>
              <a:rPr lang="en-CA" dirty="0">
                <a:latin typeface="Arial Black" panose="020B0A04020102020204" pitchFamily="34" charset="0"/>
              </a:rPr>
              <a:t>Early Disease Detection</a:t>
            </a:r>
          </a:p>
        </p:txBody>
      </p:sp>
      <p:sp>
        <p:nvSpPr>
          <p:cNvPr id="6" name="Text Placeholder 5">
            <a:extLst>
              <a:ext uri="{FF2B5EF4-FFF2-40B4-BE49-F238E27FC236}">
                <a16:creationId xmlns:a16="http://schemas.microsoft.com/office/drawing/2014/main" id="{4CD6C28C-2F6E-73C7-8F22-6ED7379674E7}"/>
              </a:ext>
            </a:extLst>
          </p:cNvPr>
          <p:cNvSpPr>
            <a:spLocks noGrp="1"/>
          </p:cNvSpPr>
          <p:nvPr>
            <p:ph type="body" sz="quarter" idx="21"/>
          </p:nvPr>
        </p:nvSpPr>
        <p:spPr>
          <a:xfrm>
            <a:off x="918070" y="5312140"/>
            <a:ext cx="2299136" cy="818316"/>
          </a:xfrm>
        </p:spPr>
        <p:txBody>
          <a:bodyPr>
            <a:normAutofit/>
          </a:bodyPr>
          <a:lstStyle/>
          <a:p>
            <a:r>
              <a:rPr lang="en-CA" dirty="0"/>
              <a:t>Early detection due to automation enables timely and targeted action </a:t>
            </a:r>
          </a:p>
        </p:txBody>
      </p:sp>
      <p:sp>
        <p:nvSpPr>
          <p:cNvPr id="8" name="Text Placeholder 7">
            <a:extLst>
              <a:ext uri="{FF2B5EF4-FFF2-40B4-BE49-F238E27FC236}">
                <a16:creationId xmlns:a16="http://schemas.microsoft.com/office/drawing/2014/main" id="{1D9C447A-B6A9-74D0-2238-62AA57B5C613}"/>
              </a:ext>
            </a:extLst>
          </p:cNvPr>
          <p:cNvSpPr>
            <a:spLocks noGrp="1"/>
          </p:cNvSpPr>
          <p:nvPr>
            <p:ph type="body" sz="quarter" idx="18"/>
          </p:nvPr>
        </p:nvSpPr>
        <p:spPr/>
        <p:txBody>
          <a:bodyPr/>
          <a:lstStyle/>
          <a:p>
            <a:r>
              <a:rPr lang="en-CA" dirty="0">
                <a:latin typeface="Arial Black" panose="020B0A04020102020204" pitchFamily="34" charset="0"/>
              </a:rPr>
              <a:t>Resource Management</a:t>
            </a:r>
          </a:p>
        </p:txBody>
      </p:sp>
      <p:sp>
        <p:nvSpPr>
          <p:cNvPr id="9" name="Text Placeholder 8">
            <a:extLst>
              <a:ext uri="{FF2B5EF4-FFF2-40B4-BE49-F238E27FC236}">
                <a16:creationId xmlns:a16="http://schemas.microsoft.com/office/drawing/2014/main" id="{1D675206-0641-796E-C087-F26DD84D1809}"/>
              </a:ext>
            </a:extLst>
          </p:cNvPr>
          <p:cNvSpPr>
            <a:spLocks noGrp="1"/>
          </p:cNvSpPr>
          <p:nvPr>
            <p:ph type="body" sz="quarter" idx="22"/>
          </p:nvPr>
        </p:nvSpPr>
        <p:spPr>
          <a:xfrm>
            <a:off x="3545285" y="5312140"/>
            <a:ext cx="2299136" cy="1054274"/>
          </a:xfrm>
        </p:spPr>
        <p:txBody>
          <a:bodyPr>
            <a:normAutofit/>
          </a:bodyPr>
          <a:lstStyle/>
          <a:p>
            <a:r>
              <a:rPr lang="en-CA" dirty="0"/>
              <a:t>Better resource allocation including water, nutrients, pesticides and human resource</a:t>
            </a:r>
          </a:p>
        </p:txBody>
      </p:sp>
      <p:pic>
        <p:nvPicPr>
          <p:cNvPr id="28" name="Picture Placeholder 27" descr="Bar graph with upward trend with solid fill">
            <a:extLst>
              <a:ext uri="{FF2B5EF4-FFF2-40B4-BE49-F238E27FC236}">
                <a16:creationId xmlns:a16="http://schemas.microsoft.com/office/drawing/2014/main" id="{0F10D83D-7A4A-8516-49C9-89AF37B44738}"/>
              </a:ext>
            </a:extLst>
          </p:cNvPr>
          <p:cNvPicPr>
            <a:picLocks noGrp="1" noChangeAspect="1"/>
          </p:cNvPicPr>
          <p:nvPr>
            <p:ph type="pic" sz="quarter" idx="15"/>
          </p:nvPr>
        </p:nvPicPr>
        <p:blipFill>
          <a:blip r:embed="rId2">
            <a:extLst>
              <a:ext uri="{96DAC541-7B7A-43D3-8B79-37D633B846F1}">
                <asvg:svgBlip xmlns:asvg="http://schemas.microsoft.com/office/drawing/2016/SVG/main" r:embed="rId3"/>
              </a:ext>
            </a:extLst>
          </a:blip>
          <a:srcRect l="2236" r="2236"/>
          <a:stretch>
            <a:fillRect/>
          </a:stretch>
        </p:blipFill>
        <p:spPr>
          <a:xfrm>
            <a:off x="6353389" y="2376950"/>
            <a:ext cx="1899747" cy="1988131"/>
          </a:xfrm>
        </p:spPr>
      </p:pic>
      <p:sp>
        <p:nvSpPr>
          <p:cNvPr id="11" name="Text Placeholder 10">
            <a:extLst>
              <a:ext uri="{FF2B5EF4-FFF2-40B4-BE49-F238E27FC236}">
                <a16:creationId xmlns:a16="http://schemas.microsoft.com/office/drawing/2014/main" id="{CED3525D-44DA-D848-49E8-06BF6B1EFC5E}"/>
              </a:ext>
            </a:extLst>
          </p:cNvPr>
          <p:cNvSpPr>
            <a:spLocks noGrp="1"/>
          </p:cNvSpPr>
          <p:nvPr>
            <p:ph type="body" sz="quarter" idx="19"/>
          </p:nvPr>
        </p:nvSpPr>
        <p:spPr/>
        <p:txBody>
          <a:bodyPr/>
          <a:lstStyle/>
          <a:p>
            <a:r>
              <a:rPr lang="en-CA" dirty="0">
                <a:latin typeface="Arial Black" panose="020B0A04020102020204" pitchFamily="34" charset="0"/>
              </a:rPr>
              <a:t>Yield Optimization</a:t>
            </a:r>
          </a:p>
        </p:txBody>
      </p:sp>
      <p:sp>
        <p:nvSpPr>
          <p:cNvPr id="12" name="Text Placeholder 11">
            <a:extLst>
              <a:ext uri="{FF2B5EF4-FFF2-40B4-BE49-F238E27FC236}">
                <a16:creationId xmlns:a16="http://schemas.microsoft.com/office/drawing/2014/main" id="{C0ACA443-0E87-0924-D0CE-2AB1F62F9DF2}"/>
              </a:ext>
            </a:extLst>
          </p:cNvPr>
          <p:cNvSpPr>
            <a:spLocks noGrp="1"/>
          </p:cNvSpPr>
          <p:nvPr>
            <p:ph type="body" sz="quarter" idx="23"/>
          </p:nvPr>
        </p:nvSpPr>
        <p:spPr>
          <a:xfrm>
            <a:off x="6162558" y="5312140"/>
            <a:ext cx="2299136" cy="889877"/>
          </a:xfrm>
        </p:spPr>
        <p:txBody>
          <a:bodyPr/>
          <a:lstStyle/>
          <a:p>
            <a:r>
              <a:rPr lang="en-CA" dirty="0"/>
              <a:t>Approximate more efficiently on crop yields and plan accordingly</a:t>
            </a:r>
          </a:p>
        </p:txBody>
      </p:sp>
      <p:sp>
        <p:nvSpPr>
          <p:cNvPr id="14" name="Text Placeholder 13">
            <a:extLst>
              <a:ext uri="{FF2B5EF4-FFF2-40B4-BE49-F238E27FC236}">
                <a16:creationId xmlns:a16="http://schemas.microsoft.com/office/drawing/2014/main" id="{54F87D65-4193-B76A-F034-8697ADDC0B25}"/>
              </a:ext>
            </a:extLst>
          </p:cNvPr>
          <p:cNvSpPr>
            <a:spLocks noGrp="1"/>
          </p:cNvSpPr>
          <p:nvPr>
            <p:ph type="body" sz="quarter" idx="20"/>
          </p:nvPr>
        </p:nvSpPr>
        <p:spPr>
          <a:xfrm>
            <a:off x="8845983" y="4774401"/>
            <a:ext cx="2299136" cy="461233"/>
          </a:xfrm>
        </p:spPr>
        <p:txBody>
          <a:bodyPr/>
          <a:lstStyle/>
          <a:p>
            <a:r>
              <a:rPr lang="en-CA" dirty="0">
                <a:latin typeface="Arial Black" panose="020B0A04020102020204" pitchFamily="34" charset="0"/>
              </a:rPr>
              <a:t>Quality Control</a:t>
            </a:r>
          </a:p>
        </p:txBody>
      </p:sp>
      <p:sp>
        <p:nvSpPr>
          <p:cNvPr id="15" name="Text Placeholder 14">
            <a:extLst>
              <a:ext uri="{FF2B5EF4-FFF2-40B4-BE49-F238E27FC236}">
                <a16:creationId xmlns:a16="http://schemas.microsoft.com/office/drawing/2014/main" id="{89AD4F22-CB56-BF72-E7F3-52C47C613A48}"/>
              </a:ext>
            </a:extLst>
          </p:cNvPr>
          <p:cNvSpPr>
            <a:spLocks noGrp="1"/>
          </p:cNvSpPr>
          <p:nvPr>
            <p:ph type="body" sz="quarter" idx="24"/>
          </p:nvPr>
        </p:nvSpPr>
        <p:spPr/>
        <p:txBody>
          <a:bodyPr>
            <a:normAutofit fontScale="92500"/>
          </a:bodyPr>
          <a:lstStyle/>
          <a:p>
            <a:r>
              <a:rPr lang="en-CA" dirty="0"/>
              <a:t>Less disease and anomalies ensures better quality</a:t>
            </a:r>
          </a:p>
        </p:txBody>
      </p:sp>
      <p:sp>
        <p:nvSpPr>
          <p:cNvPr id="17" name="Slide Number Placeholder 16">
            <a:extLst>
              <a:ext uri="{FF2B5EF4-FFF2-40B4-BE49-F238E27FC236}">
                <a16:creationId xmlns:a16="http://schemas.microsoft.com/office/drawing/2014/main" id="{3C3392BF-E06F-537C-72FF-4B59484D2E6E}"/>
              </a:ext>
            </a:extLst>
          </p:cNvPr>
          <p:cNvSpPr>
            <a:spLocks noGrp="1"/>
          </p:cNvSpPr>
          <p:nvPr>
            <p:ph type="sldNum" sz="quarter" idx="12"/>
          </p:nvPr>
        </p:nvSpPr>
        <p:spPr/>
        <p:txBody>
          <a:bodyPr/>
          <a:lstStyle/>
          <a:p>
            <a:fld id="{07CE569E-9B7C-4CB9-AB80-C0841F922CFF}" type="slidenum">
              <a:rPr lang="en-US" smtClean="0"/>
              <a:t>14</a:t>
            </a:fld>
            <a:endParaRPr lang="en-US" dirty="0"/>
          </a:p>
        </p:txBody>
      </p:sp>
      <p:pic>
        <p:nvPicPr>
          <p:cNvPr id="24" name="Picture Placeholder 23" descr="Research with solid fill">
            <a:extLst>
              <a:ext uri="{FF2B5EF4-FFF2-40B4-BE49-F238E27FC236}">
                <a16:creationId xmlns:a16="http://schemas.microsoft.com/office/drawing/2014/main" id="{47E7C74B-8EB7-FBFB-EB8D-3F97399031FD}"/>
              </a:ext>
            </a:extLst>
          </p:cNvPr>
          <p:cNvPicPr>
            <a:picLocks noGrp="1" noChangeAspect="1"/>
          </p:cNvPicPr>
          <p:nvPr>
            <p:ph type="pic" sz="quarter" idx="13"/>
          </p:nvPr>
        </p:nvPicPr>
        <p:blipFill>
          <a:blip r:embed="rId4">
            <a:extLst>
              <a:ext uri="{96DAC541-7B7A-43D3-8B79-37D633B846F1}">
                <asvg:svgBlip xmlns:asvg="http://schemas.microsoft.com/office/drawing/2016/SVG/main" r:embed="rId5"/>
              </a:ext>
            </a:extLst>
          </a:blip>
          <a:srcRect l="2846" r="2846"/>
          <a:stretch>
            <a:fillRect/>
          </a:stretch>
        </p:blipFill>
        <p:spPr>
          <a:xfrm>
            <a:off x="1146967" y="2384305"/>
            <a:ext cx="1841341" cy="1951895"/>
          </a:xfrm>
        </p:spPr>
      </p:pic>
      <p:pic>
        <p:nvPicPr>
          <p:cNvPr id="65" name="Picture Placeholder 64" descr="Rating Star with solid fill">
            <a:extLst>
              <a:ext uri="{FF2B5EF4-FFF2-40B4-BE49-F238E27FC236}">
                <a16:creationId xmlns:a16="http://schemas.microsoft.com/office/drawing/2014/main" id="{52C09EED-3C6C-CDC5-6C4F-9933B1D60C96}"/>
              </a:ext>
            </a:extLst>
          </p:cNvPr>
          <p:cNvPicPr>
            <a:picLocks noGrp="1" noChangeAspect="1"/>
          </p:cNvPicPr>
          <p:nvPr>
            <p:ph type="pic" sz="quarter" idx="14"/>
          </p:nvPr>
        </p:nvPicPr>
        <p:blipFill>
          <a:blip r:embed="rId6">
            <a:extLst>
              <a:ext uri="{96DAC541-7B7A-43D3-8B79-37D633B846F1}">
                <asvg:svgBlip xmlns:asvg="http://schemas.microsoft.com/office/drawing/2016/SVG/main" r:embed="rId7"/>
              </a:ext>
            </a:extLst>
          </a:blip>
          <a:srcRect t="1689" b="1689"/>
          <a:stretch>
            <a:fillRect/>
          </a:stretch>
        </p:blipFill>
        <p:spPr>
          <a:xfrm>
            <a:off x="8990917" y="2354686"/>
            <a:ext cx="1927641" cy="1862790"/>
          </a:xfrm>
        </p:spPr>
      </p:pic>
      <p:pic>
        <p:nvPicPr>
          <p:cNvPr id="69" name="Picture Placeholder 68" descr="Clipboard Mixed with solid fill">
            <a:extLst>
              <a:ext uri="{FF2B5EF4-FFF2-40B4-BE49-F238E27FC236}">
                <a16:creationId xmlns:a16="http://schemas.microsoft.com/office/drawing/2014/main" id="{12906859-530E-B54E-981E-2AD5E988F4C7}"/>
              </a:ext>
            </a:extLst>
          </p:cNvPr>
          <p:cNvPicPr>
            <a:picLocks noGrp="1" noChangeAspect="1"/>
          </p:cNvPicPr>
          <p:nvPr>
            <p:ph type="pic" sz="quarter" idx="16"/>
          </p:nvPr>
        </p:nvPicPr>
        <p:blipFill>
          <a:blip r:embed="rId8">
            <a:extLst>
              <a:ext uri="{96DAC541-7B7A-43D3-8B79-37D633B846F1}">
                <asvg:svgBlip xmlns:asvg="http://schemas.microsoft.com/office/drawing/2016/SVG/main" r:embed="rId9"/>
              </a:ext>
            </a:extLst>
          </a:blip>
          <a:srcRect l="41" r="41"/>
          <a:stretch>
            <a:fillRect/>
          </a:stretch>
        </p:blipFill>
        <p:spPr>
          <a:xfrm>
            <a:off x="3673475" y="2376488"/>
            <a:ext cx="1952625" cy="1954212"/>
          </a:xfrm>
        </p:spPr>
      </p:pic>
      <p:pic>
        <p:nvPicPr>
          <p:cNvPr id="70" name="Picture Placeholder 12" descr="A group of strawberries with green leaves&#10;&#10;Description automatically generated">
            <a:extLst>
              <a:ext uri="{FF2B5EF4-FFF2-40B4-BE49-F238E27FC236}">
                <a16:creationId xmlns:a16="http://schemas.microsoft.com/office/drawing/2014/main" id="{38A3A8E0-C8E7-F8B3-F467-798DE3589C78}"/>
              </a:ext>
            </a:extLst>
          </p:cNvPr>
          <p:cNvPicPr>
            <a:picLocks noChangeAspect="1"/>
          </p:cNvPicPr>
          <p:nvPr/>
        </p:nvPicPr>
        <p:blipFill>
          <a:blip r:embed="rId10">
            <a:extLst>
              <a:ext uri="{837473B0-CC2E-450A-ABE3-18F120FF3D39}">
                <a1611:picAttrSrcUrl xmlns:a1611="http://schemas.microsoft.com/office/drawing/2016/11/main" r:id="rId11"/>
              </a:ext>
            </a:extLst>
          </a:blip>
          <a:srcRect t="4427" b="4427"/>
          <a:stretch>
            <a:fillRect/>
          </a:stretch>
        </p:blipFill>
        <p:spPr>
          <a:xfrm>
            <a:off x="7863841" y="-963925"/>
            <a:ext cx="4548543" cy="2877286"/>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pic>
    </p:spTree>
    <p:extLst>
      <p:ext uri="{BB962C8B-B14F-4D97-AF65-F5344CB8AC3E}">
        <p14:creationId xmlns:p14="http://schemas.microsoft.com/office/powerpoint/2010/main" val="3576089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een plant with green leaves&#10;&#10;Description automatically generated">
            <a:extLst>
              <a:ext uri="{FF2B5EF4-FFF2-40B4-BE49-F238E27FC236}">
                <a16:creationId xmlns:a16="http://schemas.microsoft.com/office/drawing/2014/main" id="{26D2B417-A9FD-0FD2-133B-C3833BA314F4}"/>
              </a:ext>
            </a:extLst>
          </p:cNvPr>
          <p:cNvPicPr>
            <a:picLocks noGrp="1" noChangeAspect="1"/>
          </p:cNvPicPr>
          <p:nvPr>
            <p:ph type="pic" sz="quarter" idx="15"/>
          </p:nvPr>
        </p:nvPicPr>
        <p:blipFill>
          <a:blip r:embed="rId2"/>
          <a:srcRect t="35162" b="35162"/>
          <a:stretch>
            <a:fillRect/>
          </a:stretch>
        </p:blipFill>
        <p:spPr/>
      </p:pic>
      <p:sp>
        <p:nvSpPr>
          <p:cNvPr id="3" name="Title 2">
            <a:extLst>
              <a:ext uri="{FF2B5EF4-FFF2-40B4-BE49-F238E27FC236}">
                <a16:creationId xmlns:a16="http://schemas.microsoft.com/office/drawing/2014/main" id="{D86ECE5C-55CC-F845-3192-1F26560FE6D6}"/>
              </a:ext>
            </a:extLst>
          </p:cNvPr>
          <p:cNvSpPr>
            <a:spLocks noGrp="1"/>
          </p:cNvSpPr>
          <p:nvPr>
            <p:ph type="title"/>
          </p:nvPr>
        </p:nvSpPr>
        <p:spPr/>
        <p:txBody>
          <a:bodyPr/>
          <a:lstStyle/>
          <a:p>
            <a:r>
              <a:rPr lang="en-CA" dirty="0"/>
              <a:t>Challenges</a:t>
            </a:r>
          </a:p>
        </p:txBody>
      </p:sp>
      <p:sp>
        <p:nvSpPr>
          <p:cNvPr id="5" name="Text Placeholder 4">
            <a:extLst>
              <a:ext uri="{FF2B5EF4-FFF2-40B4-BE49-F238E27FC236}">
                <a16:creationId xmlns:a16="http://schemas.microsoft.com/office/drawing/2014/main" id="{52717305-0107-D541-C2EB-3570FC489720}"/>
              </a:ext>
            </a:extLst>
          </p:cNvPr>
          <p:cNvSpPr>
            <a:spLocks noGrp="1"/>
          </p:cNvSpPr>
          <p:nvPr>
            <p:ph type="body" idx="1"/>
          </p:nvPr>
        </p:nvSpPr>
        <p:spPr/>
        <p:txBody>
          <a:bodyPr/>
          <a:lstStyle/>
          <a:p>
            <a:r>
              <a:rPr lang="en-CA" dirty="0">
                <a:latin typeface="Arial Black" panose="020B0A04020102020204" pitchFamily="34" charset="0"/>
              </a:rPr>
              <a:t>Data Collection</a:t>
            </a:r>
          </a:p>
        </p:txBody>
      </p:sp>
      <p:sp>
        <p:nvSpPr>
          <p:cNvPr id="6" name="Content Placeholder 5">
            <a:extLst>
              <a:ext uri="{FF2B5EF4-FFF2-40B4-BE49-F238E27FC236}">
                <a16:creationId xmlns:a16="http://schemas.microsoft.com/office/drawing/2014/main" id="{4A1236C2-4805-DE53-9AB4-9F8235EA7A90}"/>
              </a:ext>
            </a:extLst>
          </p:cNvPr>
          <p:cNvSpPr>
            <a:spLocks noGrp="1"/>
          </p:cNvSpPr>
          <p:nvPr>
            <p:ph sz="half" idx="2"/>
          </p:nvPr>
        </p:nvSpPr>
        <p:spPr/>
        <p:txBody>
          <a:bodyPr/>
          <a:lstStyle/>
          <a:p>
            <a:pPr marL="0" indent="0">
              <a:buNone/>
            </a:pPr>
            <a:r>
              <a:rPr lang="en-CA" dirty="0"/>
              <a:t>Required variables in a dataset crucial for crop yield prediction and/or optimization (soil nutrients, pesticides, and insecticides) were confidential.</a:t>
            </a:r>
          </a:p>
          <a:p>
            <a:pPr marL="0" indent="0">
              <a:buNone/>
            </a:pPr>
            <a:r>
              <a:rPr lang="en-CA" dirty="0"/>
              <a:t>Multiple attempts from multiple channels did not yield result for what was required.</a:t>
            </a:r>
          </a:p>
          <a:p>
            <a:pPr marL="0" indent="0">
              <a:buNone/>
            </a:pPr>
            <a:r>
              <a:rPr lang="en-CA" dirty="0"/>
              <a:t>Images collected had quality issues that had to be tackled efficiently.</a:t>
            </a:r>
          </a:p>
        </p:txBody>
      </p:sp>
      <p:sp>
        <p:nvSpPr>
          <p:cNvPr id="7" name="Text Placeholder 6">
            <a:extLst>
              <a:ext uri="{FF2B5EF4-FFF2-40B4-BE49-F238E27FC236}">
                <a16:creationId xmlns:a16="http://schemas.microsoft.com/office/drawing/2014/main" id="{22FA7DF1-4399-59BE-7A99-3184CDA60CD4}"/>
              </a:ext>
            </a:extLst>
          </p:cNvPr>
          <p:cNvSpPr>
            <a:spLocks noGrp="1"/>
          </p:cNvSpPr>
          <p:nvPr>
            <p:ph type="body" sz="quarter" idx="3"/>
          </p:nvPr>
        </p:nvSpPr>
        <p:spPr>
          <a:xfrm>
            <a:off x="4495800" y="2354364"/>
            <a:ext cx="3200400" cy="914095"/>
          </a:xfrm>
        </p:spPr>
        <p:txBody>
          <a:bodyPr>
            <a:normAutofit lnSpcReduction="10000"/>
          </a:bodyPr>
          <a:lstStyle/>
          <a:p>
            <a:r>
              <a:rPr lang="en-CA" dirty="0">
                <a:latin typeface="Arial Black" panose="020B0A04020102020204" pitchFamily="34" charset="0"/>
              </a:rPr>
              <a:t>Computational Limitations</a:t>
            </a:r>
          </a:p>
        </p:txBody>
      </p:sp>
      <p:sp>
        <p:nvSpPr>
          <p:cNvPr id="8" name="Content Placeholder 7">
            <a:extLst>
              <a:ext uri="{FF2B5EF4-FFF2-40B4-BE49-F238E27FC236}">
                <a16:creationId xmlns:a16="http://schemas.microsoft.com/office/drawing/2014/main" id="{E75BB2E4-530F-61A6-A673-8F323466F0EA}"/>
              </a:ext>
            </a:extLst>
          </p:cNvPr>
          <p:cNvSpPr>
            <a:spLocks noGrp="1"/>
          </p:cNvSpPr>
          <p:nvPr>
            <p:ph sz="quarter" idx="4"/>
          </p:nvPr>
        </p:nvSpPr>
        <p:spPr>
          <a:xfrm>
            <a:off x="4495800" y="3336823"/>
            <a:ext cx="3200400" cy="3048000"/>
          </a:xfrm>
        </p:spPr>
        <p:txBody>
          <a:bodyPr/>
          <a:lstStyle/>
          <a:p>
            <a:pPr marL="0" indent="0">
              <a:buNone/>
            </a:pPr>
            <a:r>
              <a:rPr lang="en-CA" dirty="0"/>
              <a:t>Image dataset after augmentation resulted in huge dataset requiring proper pipeline and memory.</a:t>
            </a:r>
          </a:p>
          <a:p>
            <a:pPr marL="0" indent="0">
              <a:buNone/>
            </a:pPr>
            <a:r>
              <a:rPr lang="en-CA" dirty="0"/>
              <a:t>Code prepared to be run on python/google </a:t>
            </a:r>
            <a:r>
              <a:rPr lang="en-CA" dirty="0" err="1"/>
              <a:t>colab</a:t>
            </a:r>
            <a:r>
              <a:rPr lang="en-CA" dirty="0"/>
              <a:t> could not run all required epochs due to computational limit.</a:t>
            </a:r>
          </a:p>
          <a:p>
            <a:pPr marL="0" indent="0">
              <a:buNone/>
            </a:pPr>
            <a:r>
              <a:rPr lang="en-CA" dirty="0"/>
              <a:t>Less epochs created poor accuracy and generalization.</a:t>
            </a:r>
          </a:p>
        </p:txBody>
      </p:sp>
      <p:sp>
        <p:nvSpPr>
          <p:cNvPr id="9" name="Text Placeholder 8">
            <a:extLst>
              <a:ext uri="{FF2B5EF4-FFF2-40B4-BE49-F238E27FC236}">
                <a16:creationId xmlns:a16="http://schemas.microsoft.com/office/drawing/2014/main" id="{B3B1A0F8-2FDE-7CDC-4A62-671FBDD01B36}"/>
              </a:ext>
            </a:extLst>
          </p:cNvPr>
          <p:cNvSpPr>
            <a:spLocks noGrp="1"/>
          </p:cNvSpPr>
          <p:nvPr>
            <p:ph type="body" sz="quarter" idx="13"/>
          </p:nvPr>
        </p:nvSpPr>
        <p:spPr>
          <a:xfrm>
            <a:off x="8229600" y="2468127"/>
            <a:ext cx="3200400" cy="802494"/>
          </a:xfrm>
        </p:spPr>
        <p:txBody>
          <a:bodyPr>
            <a:noAutofit/>
          </a:bodyPr>
          <a:lstStyle/>
          <a:p>
            <a:r>
              <a:rPr lang="en-CA" dirty="0">
                <a:latin typeface="Arial Black" panose="020B0A04020102020204" pitchFamily="34" charset="0"/>
              </a:rPr>
              <a:t>Industry Knowledge</a:t>
            </a:r>
          </a:p>
        </p:txBody>
      </p:sp>
      <p:sp>
        <p:nvSpPr>
          <p:cNvPr id="10" name="Content Placeholder 9">
            <a:extLst>
              <a:ext uri="{FF2B5EF4-FFF2-40B4-BE49-F238E27FC236}">
                <a16:creationId xmlns:a16="http://schemas.microsoft.com/office/drawing/2014/main" id="{DFA1FC64-49AB-3798-4A39-6DF4D5703BED}"/>
              </a:ext>
            </a:extLst>
          </p:cNvPr>
          <p:cNvSpPr>
            <a:spLocks noGrp="1"/>
          </p:cNvSpPr>
          <p:nvPr>
            <p:ph sz="quarter" idx="14"/>
          </p:nvPr>
        </p:nvSpPr>
        <p:spPr>
          <a:xfrm>
            <a:off x="8229600" y="3321829"/>
            <a:ext cx="3200400" cy="3048000"/>
          </a:xfrm>
        </p:spPr>
        <p:txBody>
          <a:bodyPr/>
          <a:lstStyle/>
          <a:p>
            <a:pPr marL="0" indent="0">
              <a:buNone/>
            </a:pPr>
            <a:r>
              <a:rPr lang="en-CA" dirty="0"/>
              <a:t>Considerable amount of time was spent on research and meeting industry experts including site visit to navigate through best practices and requirements to navigate through the project.</a:t>
            </a:r>
          </a:p>
        </p:txBody>
      </p:sp>
      <p:sp>
        <p:nvSpPr>
          <p:cNvPr id="12" name="Slide Number Placeholder 11">
            <a:extLst>
              <a:ext uri="{FF2B5EF4-FFF2-40B4-BE49-F238E27FC236}">
                <a16:creationId xmlns:a16="http://schemas.microsoft.com/office/drawing/2014/main" id="{1E573431-8AF6-4930-3FA1-7E1A0DF335BA}"/>
              </a:ext>
            </a:extLst>
          </p:cNvPr>
          <p:cNvSpPr>
            <a:spLocks noGrp="1"/>
          </p:cNvSpPr>
          <p:nvPr>
            <p:ph type="sldNum" sz="quarter" idx="12"/>
          </p:nvPr>
        </p:nvSpPr>
        <p:spPr/>
        <p:txBody>
          <a:bodyPr/>
          <a:lstStyle/>
          <a:p>
            <a:fld id="{07CE569E-9B7C-4CB9-AB80-C0841F922CFF}" type="slidenum">
              <a:rPr lang="en-US" smtClean="0"/>
              <a:t>15</a:t>
            </a:fld>
            <a:endParaRPr lang="en-US" dirty="0"/>
          </a:p>
        </p:txBody>
      </p:sp>
    </p:spTree>
    <p:extLst>
      <p:ext uri="{BB962C8B-B14F-4D97-AF65-F5344CB8AC3E}">
        <p14:creationId xmlns:p14="http://schemas.microsoft.com/office/powerpoint/2010/main" val="3178146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B540C505-04DD-1C1D-E347-C7695775BA3C}"/>
              </a:ext>
            </a:extLst>
          </p:cNvPr>
          <p:cNvSpPr>
            <a:spLocks noGrp="1"/>
          </p:cNvSpPr>
          <p:nvPr>
            <p:ph type="pic" sz="quarter" idx="15"/>
          </p:nvPr>
        </p:nvSpPr>
        <p:spPr>
          <a:xfrm rot="5400000">
            <a:off x="5865854" y="3569501"/>
            <a:ext cx="2290480" cy="4286518"/>
          </a:xfrm>
        </p:spPr>
        <p:txBody>
          <a:bodyPr/>
          <a:lstStyle/>
          <a:p>
            <a:r>
              <a:rPr lang="en-CA" dirty="0">
                <a:solidFill>
                  <a:schemeClr val="bg2">
                    <a:alpha val="70000"/>
                  </a:schemeClr>
                </a:solidFill>
              </a:rPr>
              <a:t>b</a:t>
            </a:r>
          </a:p>
        </p:txBody>
      </p:sp>
      <p:sp>
        <p:nvSpPr>
          <p:cNvPr id="2" name="Title 1">
            <a:extLst>
              <a:ext uri="{FF2B5EF4-FFF2-40B4-BE49-F238E27FC236}">
                <a16:creationId xmlns:a16="http://schemas.microsoft.com/office/drawing/2014/main" id="{81C814D9-7D8A-5E82-7DF0-E7484954309A}"/>
              </a:ext>
            </a:extLst>
          </p:cNvPr>
          <p:cNvSpPr>
            <a:spLocks noGrp="1"/>
          </p:cNvSpPr>
          <p:nvPr>
            <p:ph type="ctrTitle"/>
          </p:nvPr>
        </p:nvSpPr>
        <p:spPr>
          <a:xfrm>
            <a:off x="4921641" y="2415819"/>
            <a:ext cx="4845424" cy="2580251"/>
          </a:xfrm>
        </p:spPr>
        <p:txBody>
          <a:bodyPr>
            <a:normAutofit/>
          </a:bodyPr>
          <a:lstStyle/>
          <a:p>
            <a:r>
              <a:rPr lang="en-CA" sz="6000" dirty="0">
                <a:solidFill>
                  <a:schemeClr val="tx2"/>
                </a:solidFill>
              </a:rPr>
              <a:t>Thank You</a:t>
            </a:r>
          </a:p>
        </p:txBody>
      </p:sp>
      <p:pic>
        <p:nvPicPr>
          <p:cNvPr id="11" name="Picture Placeholder 10" descr="A group of tomatoes on a vine&#10;&#10;Description automatically generated">
            <a:extLst>
              <a:ext uri="{FF2B5EF4-FFF2-40B4-BE49-F238E27FC236}">
                <a16:creationId xmlns:a16="http://schemas.microsoft.com/office/drawing/2014/main" id="{9CA25CDA-3045-3426-5BB6-B6ECBF752B1A}"/>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469" r="18469"/>
          <a:stretch>
            <a:fillRect/>
          </a:stretch>
        </p:blipFill>
        <p:spPr/>
      </p:pic>
      <p:pic>
        <p:nvPicPr>
          <p:cNvPr id="13" name="Picture Placeholder 12" descr="A group of strawberries with green leaves&#10;&#10;Description automatically generated">
            <a:extLst>
              <a:ext uri="{FF2B5EF4-FFF2-40B4-BE49-F238E27FC236}">
                <a16:creationId xmlns:a16="http://schemas.microsoft.com/office/drawing/2014/main" id="{68E17BA5-2EB5-760B-5CE0-3B62A3E22B67}"/>
              </a:ext>
            </a:extLst>
          </p:cNvPr>
          <p:cNvPicPr>
            <a:picLocks noGrp="1" noChangeAspect="1"/>
          </p:cNvPicPr>
          <p:nvPr>
            <p:ph type="pic" sz="quarter" idx="16"/>
          </p:nvPr>
        </p:nvPicPr>
        <p:blipFill>
          <a:blip r:embed="rId4">
            <a:extLst>
              <a:ext uri="{837473B0-CC2E-450A-ABE3-18F120FF3D39}">
                <a1611:picAttrSrcUrl xmlns:a1611="http://schemas.microsoft.com/office/drawing/2016/11/main" r:id="rId5"/>
              </a:ext>
            </a:extLst>
          </a:blip>
          <a:srcRect t="4427" b="4427"/>
          <a:stretch>
            <a:fillRect/>
          </a:stretch>
        </p:blipFill>
        <p:spPr/>
      </p:pic>
      <p:sp>
        <p:nvSpPr>
          <p:cNvPr id="14" name="TextBox 13">
            <a:extLst>
              <a:ext uri="{FF2B5EF4-FFF2-40B4-BE49-F238E27FC236}">
                <a16:creationId xmlns:a16="http://schemas.microsoft.com/office/drawing/2014/main" id="{8DB47000-E8A4-4315-6568-28C661E65F00}"/>
              </a:ext>
            </a:extLst>
          </p:cNvPr>
          <p:cNvSpPr txBox="1"/>
          <p:nvPr/>
        </p:nvSpPr>
        <p:spPr>
          <a:xfrm>
            <a:off x="1" y="6858000"/>
            <a:ext cx="4548543" cy="230832"/>
          </a:xfrm>
          <a:prstGeom prst="rect">
            <a:avLst/>
          </a:prstGeom>
          <a:noFill/>
        </p:spPr>
        <p:txBody>
          <a:bodyPr wrap="square" rtlCol="0">
            <a:spAutoFit/>
          </a:bodyPr>
          <a:lstStyle/>
          <a:p>
            <a:r>
              <a:rPr lang="en-CA" sz="900">
                <a:hlinkClick r:id="rId5" tooltip="https://freepngimg.com/png/7827-strawberry-png-images"/>
              </a:rPr>
              <a:t>This Photo</a:t>
            </a:r>
            <a:r>
              <a:rPr lang="en-CA" sz="900"/>
              <a:t> by Unknown Author is licensed under </a:t>
            </a:r>
            <a:r>
              <a:rPr lang="en-CA" sz="900">
                <a:hlinkClick r:id="rId6" tooltip="https://creativecommons.org/licenses/by-nc/3.0/"/>
              </a:rPr>
              <a:t>CC BY-NC</a:t>
            </a:r>
            <a:endParaRPr lang="en-CA" sz="900"/>
          </a:p>
        </p:txBody>
      </p:sp>
      <p:pic>
        <p:nvPicPr>
          <p:cNvPr id="32" name="Picture Placeholder 31" descr="A cucumber and slices of cucumber&#10;&#10;Description automatically generated">
            <a:extLst>
              <a:ext uri="{FF2B5EF4-FFF2-40B4-BE49-F238E27FC236}">
                <a16:creationId xmlns:a16="http://schemas.microsoft.com/office/drawing/2014/main" id="{184589BD-5309-08A8-FC68-53B02F00352C}"/>
              </a:ext>
            </a:extLst>
          </p:cNvPr>
          <p:cNvPicPr>
            <a:picLocks noGrp="1" noChangeAspect="1"/>
          </p:cNvPicPr>
          <p:nvPr>
            <p:ph type="pic" sz="quarter" idx="14"/>
          </p:nvPr>
        </p:nvPicPr>
        <p:blipFill>
          <a:blip r:embed="rId7">
            <a:extLst>
              <a:ext uri="{837473B0-CC2E-450A-ABE3-18F120FF3D39}">
                <a1611:picAttrSrcUrl xmlns:a1611="http://schemas.microsoft.com/office/drawing/2016/11/main" r:id="rId8"/>
              </a:ext>
            </a:extLst>
          </a:blip>
          <a:srcRect t="20968" b="20968"/>
          <a:stretch>
            <a:fillRect/>
          </a:stretch>
        </p:blipFill>
        <p:spPr/>
      </p:pic>
      <p:pic>
        <p:nvPicPr>
          <p:cNvPr id="35" name="Picture 34" descr="A group of green leaves&#10;&#10;Description automatically generated">
            <a:extLst>
              <a:ext uri="{FF2B5EF4-FFF2-40B4-BE49-F238E27FC236}">
                <a16:creationId xmlns:a16="http://schemas.microsoft.com/office/drawing/2014/main" id="{E86973E7-4CB9-5CA4-0DDD-667ECC4ED653}"/>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b="23771"/>
          <a:stretch/>
        </p:blipFill>
        <p:spPr>
          <a:xfrm>
            <a:off x="4867835" y="5141258"/>
            <a:ext cx="3609379" cy="1716742"/>
          </a:xfrm>
          <a:prstGeom prst="rect">
            <a:avLst/>
          </a:prstGeom>
        </p:spPr>
      </p:pic>
      <p:pic>
        <p:nvPicPr>
          <p:cNvPr id="36" name="Picture Placeholder 17" descr="A group of bell peppers&#10;&#10;Description automatically generated">
            <a:extLst>
              <a:ext uri="{FF2B5EF4-FFF2-40B4-BE49-F238E27FC236}">
                <a16:creationId xmlns:a16="http://schemas.microsoft.com/office/drawing/2014/main" id="{C17F5961-B44D-9E90-FAF8-6246BCA23FE9}"/>
              </a:ext>
            </a:extLst>
          </p:cNvPr>
          <p:cNvPicPr>
            <a:picLocks noChangeAspect="1"/>
          </p:cNvPicPr>
          <p:nvPr/>
        </p:nvPicPr>
        <p:blipFill>
          <a:blip r:embed="rId11">
            <a:extLst>
              <a:ext uri="{837473B0-CC2E-450A-ABE3-18F120FF3D39}">
                <a1611:picAttrSrcUrl xmlns:a1611="http://schemas.microsoft.com/office/drawing/2016/11/main" r:id="rId12"/>
              </a:ext>
            </a:extLst>
          </a:blip>
          <a:srcRect l="30101" r="30101"/>
          <a:stretch>
            <a:fillRect/>
          </a:stretch>
        </p:blipFill>
        <p:spPr>
          <a:xfrm>
            <a:off x="9889048" y="131762"/>
            <a:ext cx="2302952"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pic>
    </p:spTree>
    <p:extLst>
      <p:ext uri="{BB962C8B-B14F-4D97-AF65-F5344CB8AC3E}">
        <p14:creationId xmlns:p14="http://schemas.microsoft.com/office/powerpoint/2010/main" val="3596757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58D52-2905-8C7F-07F1-D11BB3183C47}"/>
              </a:ext>
            </a:extLst>
          </p:cNvPr>
          <p:cNvSpPr>
            <a:spLocks noGrp="1"/>
          </p:cNvSpPr>
          <p:nvPr>
            <p:ph type="title"/>
          </p:nvPr>
        </p:nvSpPr>
        <p:spPr>
          <a:xfrm>
            <a:off x="761999" y="521676"/>
            <a:ext cx="10668000" cy="1040047"/>
          </a:xfrm>
        </p:spPr>
        <p:txBody>
          <a:bodyPr/>
          <a:lstStyle/>
          <a:p>
            <a:r>
              <a:rPr lang="en-CA" dirty="0"/>
              <a:t>References</a:t>
            </a:r>
          </a:p>
        </p:txBody>
      </p:sp>
      <p:sp>
        <p:nvSpPr>
          <p:cNvPr id="3" name="Text Placeholder 2">
            <a:extLst>
              <a:ext uri="{FF2B5EF4-FFF2-40B4-BE49-F238E27FC236}">
                <a16:creationId xmlns:a16="http://schemas.microsoft.com/office/drawing/2014/main" id="{A4AACD81-9BEE-365B-5713-BCCF213FE777}"/>
              </a:ext>
            </a:extLst>
          </p:cNvPr>
          <p:cNvSpPr>
            <a:spLocks noGrp="1"/>
          </p:cNvSpPr>
          <p:nvPr>
            <p:ph type="body" idx="1"/>
          </p:nvPr>
        </p:nvSpPr>
        <p:spPr>
          <a:xfrm>
            <a:off x="761999" y="1889079"/>
            <a:ext cx="10668000" cy="4368598"/>
          </a:xfrm>
        </p:spPr>
        <p:txBody>
          <a:bodyPr>
            <a:normAutofit fontScale="92500" lnSpcReduction="10000"/>
          </a:bodyPr>
          <a:lstStyle/>
          <a:p>
            <a:pPr marL="457200" indent="-457200">
              <a:buFont typeface="+mj-lt"/>
              <a:buAutoNum type="arabicPeriod"/>
            </a:pPr>
            <a:r>
              <a:rPr lang="en-CA" dirty="0">
                <a:solidFill>
                  <a:schemeClr val="tx1"/>
                </a:solidFill>
                <a:hlinkClick r:id="rId2">
                  <a:extLst>
                    <a:ext uri="{A12FA001-AC4F-418D-AE19-62706E023703}">
                      <ahyp:hlinkClr xmlns:ahyp="http://schemas.microsoft.com/office/drawing/2018/hyperlinkcolor" val="tx"/>
                    </a:ext>
                  </a:extLst>
                </a:hlinkClick>
              </a:rPr>
              <a:t>https://www.sciencedirect.com/science/article/pii/S0168169920302301</a:t>
            </a:r>
            <a:endParaRPr lang="en-CA" dirty="0">
              <a:solidFill>
                <a:schemeClr val="tx1"/>
              </a:solidFill>
            </a:endParaRPr>
          </a:p>
          <a:p>
            <a:pPr marL="457200" indent="-457200">
              <a:buFont typeface="+mj-lt"/>
              <a:buAutoNum type="arabicPeriod"/>
            </a:pPr>
            <a:r>
              <a:rPr lang="en-CA" dirty="0">
                <a:solidFill>
                  <a:schemeClr val="tx1"/>
                </a:solidFill>
                <a:hlinkClick r:id="rId3">
                  <a:extLst>
                    <a:ext uri="{A12FA001-AC4F-418D-AE19-62706E023703}">
                      <ahyp:hlinkClr xmlns:ahyp="http://schemas.microsoft.com/office/drawing/2018/hyperlinkcolor" val="tx"/>
                    </a:ext>
                  </a:extLst>
                </a:hlinkClick>
              </a:rPr>
              <a:t>https://www.nature.com/articles/s41598-023-42843-2</a:t>
            </a:r>
            <a:endParaRPr lang="en-CA" dirty="0">
              <a:solidFill>
                <a:schemeClr val="tx1"/>
              </a:solidFill>
            </a:endParaRPr>
          </a:p>
          <a:p>
            <a:pPr marL="457200" indent="-457200">
              <a:buFont typeface="+mj-lt"/>
              <a:buAutoNum type="arabicPeriod"/>
            </a:pPr>
            <a:r>
              <a:rPr lang="en-CA" dirty="0">
                <a:solidFill>
                  <a:schemeClr val="tx1"/>
                </a:solidFill>
                <a:hlinkClick r:id="rId4">
                  <a:extLst>
                    <a:ext uri="{A12FA001-AC4F-418D-AE19-62706E023703}">
                      <ahyp:hlinkClr xmlns:ahyp="http://schemas.microsoft.com/office/drawing/2018/hyperlinkcolor" val="tx"/>
                    </a:ext>
                  </a:extLst>
                </a:hlinkClick>
              </a:rPr>
              <a:t>https://www.sciencedirect.com/science/article/pii/S0168169920302301#:~:text=Several%20machine%20learning%20algorithms%20have,in%20crop%20yield%20prediction%20studies</a:t>
            </a:r>
            <a:endParaRPr lang="en-CA" dirty="0">
              <a:solidFill>
                <a:schemeClr val="tx1"/>
              </a:solidFill>
            </a:endParaRPr>
          </a:p>
          <a:p>
            <a:pPr marL="457200" indent="-457200">
              <a:buFont typeface="+mj-lt"/>
              <a:buAutoNum type="arabicPeriod"/>
            </a:pPr>
            <a:r>
              <a:rPr lang="en-CA" dirty="0">
                <a:solidFill>
                  <a:schemeClr val="tx1"/>
                </a:solidFill>
                <a:hlinkClick r:id="rId5">
                  <a:extLst>
                    <a:ext uri="{A12FA001-AC4F-418D-AE19-62706E023703}">
                      <ahyp:hlinkClr xmlns:ahyp="http://schemas.microsoft.com/office/drawing/2018/hyperlinkcolor" val="tx"/>
                    </a:ext>
                  </a:extLst>
                </a:hlinkClick>
              </a:rPr>
              <a:t>https://docs.roboflow.com/datasets/image-augmentation</a:t>
            </a:r>
            <a:endParaRPr lang="en-CA" dirty="0">
              <a:solidFill>
                <a:schemeClr val="tx1"/>
              </a:solidFill>
            </a:endParaRPr>
          </a:p>
          <a:p>
            <a:pPr marL="457200" indent="-457200">
              <a:buFont typeface="+mj-lt"/>
              <a:buAutoNum type="arabicPeriod"/>
            </a:pPr>
            <a:r>
              <a:rPr lang="en-CA" dirty="0">
                <a:solidFill>
                  <a:schemeClr val="tx1"/>
                </a:solidFill>
                <a:hlinkClick r:id="rId6">
                  <a:extLst>
                    <a:ext uri="{A12FA001-AC4F-418D-AE19-62706E023703}">
                      <ahyp:hlinkClr xmlns:ahyp="http://schemas.microsoft.com/office/drawing/2018/hyperlinkcolor" val="tx"/>
                    </a:ext>
                  </a:extLst>
                </a:hlinkClick>
              </a:rPr>
              <a:t>https://www.statcan.gc.ca/en/data-science/network/greenhouse-detection</a:t>
            </a:r>
            <a:endParaRPr lang="en-CA" dirty="0">
              <a:solidFill>
                <a:schemeClr val="tx1"/>
              </a:solidFill>
            </a:endParaRPr>
          </a:p>
          <a:p>
            <a:pPr marL="457200" indent="-457200">
              <a:buFont typeface="+mj-lt"/>
              <a:buAutoNum type="arabicPeriod"/>
            </a:pPr>
            <a:r>
              <a:rPr lang="en-CA" dirty="0">
                <a:solidFill>
                  <a:schemeClr val="tx1"/>
                </a:solidFill>
                <a:hlinkClick r:id="rId7">
                  <a:extLst>
                    <a:ext uri="{A12FA001-AC4F-418D-AE19-62706E023703}">
                      <ahyp:hlinkClr xmlns:ahyp="http://schemas.microsoft.com/office/drawing/2018/hyperlinkcolor" val="tx"/>
                    </a:ext>
                  </a:extLst>
                </a:hlinkClick>
              </a:rPr>
              <a:t>https://docs.ultralytics.com/#yolo-licenses-how-is-ultralytics-yolo-licensed</a:t>
            </a:r>
            <a:endParaRPr lang="en-CA" dirty="0">
              <a:solidFill>
                <a:schemeClr val="tx1"/>
              </a:solidFill>
            </a:endParaRPr>
          </a:p>
          <a:p>
            <a:pPr marL="457200" indent="-457200">
              <a:buFont typeface="+mj-lt"/>
              <a:buAutoNum type="arabicPeriod"/>
            </a:pPr>
            <a:r>
              <a:rPr lang="en-CA" dirty="0">
                <a:solidFill>
                  <a:schemeClr val="tx1"/>
                </a:solidFill>
                <a:hlinkClick r:id="rId8">
                  <a:extLst>
                    <a:ext uri="{A12FA001-AC4F-418D-AE19-62706E023703}">
                      <ahyp:hlinkClr xmlns:ahyp="http://schemas.microsoft.com/office/drawing/2018/hyperlinkcolor" val="tx"/>
                    </a:ext>
                  </a:extLst>
                </a:hlinkClick>
              </a:rPr>
              <a:t>https://yolov8.com/</a:t>
            </a:r>
            <a:endParaRPr lang="en-CA" dirty="0">
              <a:solidFill>
                <a:schemeClr val="tx1"/>
              </a:solidFill>
            </a:endParaRPr>
          </a:p>
          <a:p>
            <a:pPr marL="457200" indent="-457200">
              <a:buFont typeface="+mj-lt"/>
              <a:buAutoNum type="arabicPeriod"/>
            </a:pPr>
            <a:endParaRPr lang="en-CA" dirty="0"/>
          </a:p>
          <a:p>
            <a:pPr marL="457200" indent="-457200">
              <a:buFont typeface="+mj-lt"/>
              <a:buAutoNum type="arabicPeriod"/>
            </a:pPr>
            <a:endParaRPr lang="en-CA" dirty="0"/>
          </a:p>
        </p:txBody>
      </p:sp>
      <p:sp>
        <p:nvSpPr>
          <p:cNvPr id="6" name="Slide Number Placeholder 5">
            <a:extLst>
              <a:ext uri="{FF2B5EF4-FFF2-40B4-BE49-F238E27FC236}">
                <a16:creationId xmlns:a16="http://schemas.microsoft.com/office/drawing/2014/main" id="{D207E29B-E707-CED9-19A7-40FFDEFCED49}"/>
              </a:ext>
            </a:extLst>
          </p:cNvPr>
          <p:cNvSpPr>
            <a:spLocks noGrp="1"/>
          </p:cNvSpPr>
          <p:nvPr>
            <p:ph type="sldNum" sz="quarter" idx="12"/>
          </p:nvPr>
        </p:nvSpPr>
        <p:spPr/>
        <p:txBody>
          <a:bodyPr/>
          <a:lstStyle/>
          <a:p>
            <a:fld id="{07CE569E-9B7C-4CB9-AB80-C0841F922CFF}" type="slidenum">
              <a:rPr lang="en-US" smtClean="0"/>
              <a:t>17</a:t>
            </a:fld>
            <a:endParaRPr lang="en-US" dirty="0"/>
          </a:p>
        </p:txBody>
      </p:sp>
      <p:pic>
        <p:nvPicPr>
          <p:cNvPr id="7" name="Picture Placeholder 17" descr="A group of bell peppers&#10;&#10;Description automatically generated">
            <a:extLst>
              <a:ext uri="{FF2B5EF4-FFF2-40B4-BE49-F238E27FC236}">
                <a16:creationId xmlns:a16="http://schemas.microsoft.com/office/drawing/2014/main" id="{E26A60AC-5DBF-E0F5-48D1-CBD450A9CA6F}"/>
              </a:ext>
            </a:extLst>
          </p:cNvPr>
          <p:cNvPicPr>
            <a:picLocks noChangeAspect="1"/>
          </p:cNvPicPr>
          <p:nvPr/>
        </p:nvPicPr>
        <p:blipFill>
          <a:blip r:embed="rId9">
            <a:extLst>
              <a:ext uri="{837473B0-CC2E-450A-ABE3-18F120FF3D39}">
                <a1611:picAttrSrcUrl xmlns:a1611="http://schemas.microsoft.com/office/drawing/2016/11/main" r:id="rId10"/>
              </a:ext>
            </a:extLst>
          </a:blip>
          <a:srcRect l="30101" r="30101"/>
          <a:stretch>
            <a:fillRect/>
          </a:stretch>
        </p:blipFill>
        <p:spPr>
          <a:xfrm rot="16200000">
            <a:off x="8367353" y="-2034241"/>
            <a:ext cx="1828800"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pic>
    </p:spTree>
    <p:extLst>
      <p:ext uri="{BB962C8B-B14F-4D97-AF65-F5344CB8AC3E}">
        <p14:creationId xmlns:p14="http://schemas.microsoft.com/office/powerpoint/2010/main" val="121507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F2EF1B-CCB2-40E8-AB44-5AFEA615DF09}"/>
              </a:ext>
            </a:extLst>
          </p:cNvPr>
          <p:cNvSpPr>
            <a:spLocks noGrp="1"/>
          </p:cNvSpPr>
          <p:nvPr>
            <p:ph type="title"/>
          </p:nvPr>
        </p:nvSpPr>
        <p:spPr>
          <a:xfrm>
            <a:off x="6350441" y="0"/>
            <a:ext cx="5334000" cy="1524000"/>
          </a:xfrm>
        </p:spPr>
        <p:txBody>
          <a:bodyPr/>
          <a:lstStyle/>
          <a:p>
            <a:r>
              <a:rPr lang="en-US" dirty="0"/>
              <a:t>Agenda</a:t>
            </a:r>
          </a:p>
        </p:txBody>
      </p:sp>
      <p:pic>
        <p:nvPicPr>
          <p:cNvPr id="9" name="Picture Placeholder 8">
            <a:extLst>
              <a:ext uri="{FF2B5EF4-FFF2-40B4-BE49-F238E27FC236}">
                <a16:creationId xmlns:a16="http://schemas.microsoft.com/office/drawing/2014/main" id="{E34F2790-963F-4737-9DB8-67C3899EF687}"/>
              </a:ext>
            </a:extLst>
          </p:cNvPr>
          <p:cNvPicPr>
            <a:picLocks noGrp="1" noChangeAspect="1"/>
          </p:cNvPicPr>
          <p:nvPr>
            <p:ph type="pic" sz="quarter" idx="13"/>
          </p:nvPr>
        </p:nvPicPr>
        <p:blipFill>
          <a:blip r:embed="rId2"/>
          <a:srcRect/>
          <a:stretch/>
        </p:blipFill>
        <p:spPr>
          <a:xfrm>
            <a:off x="2" y="0"/>
            <a:ext cx="5578823" cy="6028256"/>
          </a:xfrm>
        </p:spPr>
      </p:pic>
      <p:sp>
        <p:nvSpPr>
          <p:cNvPr id="5" name="Content Placeholder 4">
            <a:extLst>
              <a:ext uri="{FF2B5EF4-FFF2-40B4-BE49-F238E27FC236}">
                <a16:creationId xmlns:a16="http://schemas.microsoft.com/office/drawing/2014/main" id="{2585A4C3-EB2E-41D1-8420-7251814A8D8B}"/>
              </a:ext>
            </a:extLst>
          </p:cNvPr>
          <p:cNvSpPr>
            <a:spLocks noGrp="1"/>
          </p:cNvSpPr>
          <p:nvPr>
            <p:ph idx="1"/>
          </p:nvPr>
        </p:nvSpPr>
        <p:spPr>
          <a:xfrm>
            <a:off x="6096000" y="1576650"/>
            <a:ext cx="5334000" cy="4727050"/>
          </a:xfrm>
        </p:spPr>
        <p:txBody>
          <a:bodyPr/>
          <a:lstStyle/>
          <a:p>
            <a:r>
              <a:rPr lang="en-US" sz="1800" dirty="0"/>
              <a:t>Problem Statement</a:t>
            </a:r>
          </a:p>
          <a:p>
            <a:r>
              <a:rPr lang="en-US" sz="1800" dirty="0"/>
              <a:t>Dataset Information</a:t>
            </a:r>
          </a:p>
          <a:p>
            <a:r>
              <a:rPr lang="en-US" sz="1800" dirty="0"/>
              <a:t>Methodology</a:t>
            </a:r>
          </a:p>
          <a:p>
            <a:r>
              <a:rPr lang="en-US" sz="1800" dirty="0"/>
              <a:t>Dashboards</a:t>
            </a:r>
          </a:p>
          <a:p>
            <a:r>
              <a:rPr lang="en-US" sz="1800" dirty="0"/>
              <a:t>Key Insights</a:t>
            </a:r>
          </a:p>
          <a:p>
            <a:r>
              <a:rPr lang="en-US" sz="1800" dirty="0"/>
              <a:t>Data collection</a:t>
            </a:r>
          </a:p>
          <a:p>
            <a:r>
              <a:rPr lang="en-US" sz="1800" dirty="0"/>
              <a:t>Greenhouse Visit</a:t>
            </a:r>
          </a:p>
          <a:p>
            <a:r>
              <a:rPr lang="en-US" sz="1800" dirty="0"/>
              <a:t>Machine Learning Models</a:t>
            </a:r>
          </a:p>
          <a:p>
            <a:r>
              <a:rPr lang="en-US" sz="1800" dirty="0"/>
              <a:t>Use Case</a:t>
            </a:r>
          </a:p>
          <a:p>
            <a:r>
              <a:rPr lang="en-US" sz="1800" dirty="0"/>
              <a:t>Challenges</a:t>
            </a:r>
          </a:p>
          <a:p>
            <a:endParaRPr lang="en-US" sz="1800" dirty="0"/>
          </a:p>
        </p:txBody>
      </p:sp>
      <p:sp>
        <p:nvSpPr>
          <p:cNvPr id="4" name="Slide Number Placeholder 3">
            <a:extLst>
              <a:ext uri="{FF2B5EF4-FFF2-40B4-BE49-F238E27FC236}">
                <a16:creationId xmlns:a16="http://schemas.microsoft.com/office/drawing/2014/main" id="{73745D60-F862-41F6-9EF8-EA972E722C87}"/>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2</a:t>
            </a:fld>
            <a:endParaRPr lang="en-US" dirty="0"/>
          </a:p>
        </p:txBody>
      </p:sp>
      <p:sp>
        <p:nvSpPr>
          <p:cNvPr id="11" name="Freeform: Shape 10">
            <a:extLst>
              <a:ext uri="{FF2B5EF4-FFF2-40B4-BE49-F238E27FC236}">
                <a16:creationId xmlns:a16="http://schemas.microsoft.com/office/drawing/2014/main" id="{886CC949-024C-450A-92AD-EF1695756AA7}"/>
              </a:ext>
              <a:ext uri="{C183D7F6-B498-43B3-948B-1728B52AA6E4}">
                <adec:decorative xmlns:adec="http://schemas.microsoft.com/office/drawing/2017/decorative" val="1"/>
              </a:ext>
            </a:extLst>
          </p:cNvPr>
          <p:cNvSpPr/>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130665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A76E37-1467-4F0D-927C-AEC0E2846867}"/>
              </a:ext>
            </a:extLst>
          </p:cNvPr>
          <p:cNvSpPr>
            <a:spLocks noGrp="1"/>
          </p:cNvSpPr>
          <p:nvPr>
            <p:ph type="title"/>
          </p:nvPr>
        </p:nvSpPr>
        <p:spPr>
          <a:xfrm>
            <a:off x="1307989" y="182647"/>
            <a:ext cx="4572000" cy="1524000"/>
          </a:xfrm>
        </p:spPr>
        <p:txBody>
          <a:bodyPr/>
          <a:lstStyle/>
          <a:p>
            <a:r>
              <a:rPr lang="en-US" dirty="0"/>
              <a:t>Problem Statement</a:t>
            </a:r>
          </a:p>
        </p:txBody>
      </p:sp>
      <p:sp>
        <p:nvSpPr>
          <p:cNvPr id="6" name="Content Placeholder 5">
            <a:extLst>
              <a:ext uri="{FF2B5EF4-FFF2-40B4-BE49-F238E27FC236}">
                <a16:creationId xmlns:a16="http://schemas.microsoft.com/office/drawing/2014/main" id="{E43DD79B-0698-4E19-B7CA-FAB8A8A282C9}"/>
              </a:ext>
            </a:extLst>
          </p:cNvPr>
          <p:cNvSpPr>
            <a:spLocks noGrp="1"/>
          </p:cNvSpPr>
          <p:nvPr>
            <p:ph idx="1"/>
          </p:nvPr>
        </p:nvSpPr>
        <p:spPr>
          <a:xfrm>
            <a:off x="2054088" y="3428999"/>
            <a:ext cx="7384112" cy="3162632"/>
          </a:xfrm>
        </p:spPr>
        <p:txBody>
          <a:bodyPr>
            <a:normAutofit fontScale="62500" lnSpcReduction="20000"/>
          </a:bodyPr>
          <a:lstStyle/>
          <a:p>
            <a:r>
              <a:rPr lang="en-US" sz="2900" dirty="0">
                <a:latin typeface="Arial Black" panose="020B0A04020102020204" pitchFamily="34" charset="0"/>
              </a:rPr>
              <a:t>Concerns</a:t>
            </a:r>
            <a:br>
              <a:rPr lang="en-US" dirty="0">
                <a:latin typeface="Arial Black" panose="020B0A04020102020204" pitchFamily="34" charset="0"/>
              </a:rPr>
            </a:br>
            <a:r>
              <a:rPr lang="en-US" sz="2200" dirty="0"/>
              <a:t>Crop Damage, Resource inefficiency, environmental damage and economic loss resulting from surplus/waste.</a:t>
            </a:r>
          </a:p>
          <a:p>
            <a:br>
              <a:rPr lang="en-US" dirty="0">
                <a:latin typeface="Arial Black" panose="020B0A04020102020204" pitchFamily="34" charset="0"/>
              </a:rPr>
            </a:br>
            <a:r>
              <a:rPr lang="en-US" sz="2900" dirty="0">
                <a:latin typeface="Arial Black" panose="020B0A04020102020204" pitchFamily="34" charset="0"/>
              </a:rPr>
              <a:t>Goal</a:t>
            </a:r>
          </a:p>
          <a:p>
            <a:r>
              <a:rPr lang="en-US" sz="2200" dirty="0"/>
              <a:t>Crop Analyze production, current practices and major crops grown in greenhouses across Canada. </a:t>
            </a:r>
          </a:p>
          <a:p>
            <a:r>
              <a:rPr lang="en-US" sz="2200" dirty="0"/>
              <a:t>Optimize issue faced with respect to planting, managing diseases in crop to optimize yield.</a:t>
            </a:r>
            <a:br>
              <a:rPr lang="en-US" sz="2200" dirty="0"/>
            </a:br>
            <a:r>
              <a:rPr lang="en-US" sz="2200" dirty="0"/>
              <a:t>Help adopt best practices suitable for countering disease infestation with efficiency and speed. </a:t>
            </a:r>
            <a:endParaRPr lang="en-US" sz="2200" dirty="0">
              <a:latin typeface="Arial Black" panose="020B0A04020102020204" pitchFamily="34" charset="0"/>
            </a:endParaRPr>
          </a:p>
        </p:txBody>
      </p:sp>
      <p:sp>
        <p:nvSpPr>
          <p:cNvPr id="4" name="Slide Number Placeholder 3">
            <a:extLst>
              <a:ext uri="{FF2B5EF4-FFF2-40B4-BE49-F238E27FC236}">
                <a16:creationId xmlns:a16="http://schemas.microsoft.com/office/drawing/2014/main" id="{2954CFD6-7409-4287-B008-E6E9200ED0D6}"/>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3</a:t>
            </a:fld>
            <a:endParaRPr lang="en-US" dirty="0"/>
          </a:p>
        </p:txBody>
      </p:sp>
      <p:sp>
        <p:nvSpPr>
          <p:cNvPr id="19" name="Freeform: Shape 18">
            <a:extLst>
              <a:ext uri="{FF2B5EF4-FFF2-40B4-BE49-F238E27FC236}">
                <a16:creationId xmlns:a16="http://schemas.microsoft.com/office/drawing/2014/main" id="{4A837396-9198-4DFD-BAAD-EF9260C9600B}"/>
              </a:ext>
              <a:ext uri="{C183D7F6-B498-43B3-948B-1728B52AA6E4}">
                <adec:decorative xmlns:adec="http://schemas.microsoft.com/office/drawing/2017/decorative" val="1"/>
              </a:ext>
            </a:extLst>
          </p:cNvPr>
          <p:cNvSpPr/>
          <p:nvPr/>
        </p:nvSpPr>
        <p:spPr>
          <a:xfrm rot="14885154" flipH="1">
            <a:off x="7265750" y="-2339502"/>
            <a:ext cx="3490980" cy="576583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7" name="Picture Placeholder 31" descr="A cucumber and slices of cucumber&#10;&#10;Description automatically generated">
            <a:extLst>
              <a:ext uri="{FF2B5EF4-FFF2-40B4-BE49-F238E27FC236}">
                <a16:creationId xmlns:a16="http://schemas.microsoft.com/office/drawing/2014/main" id="{9A9FFF7B-5E50-497B-C964-D16CEE447871}"/>
              </a:ext>
            </a:extLst>
          </p:cNvPr>
          <p:cNvPicPr>
            <a:picLocks noChangeAspect="1"/>
          </p:cNvPicPr>
          <p:nvPr/>
        </p:nvPicPr>
        <p:blipFill>
          <a:blip r:embed="rId3">
            <a:extLst>
              <a:ext uri="{837473B0-CC2E-450A-ABE3-18F120FF3D39}">
                <a1611:picAttrSrcUrl xmlns:a1611="http://schemas.microsoft.com/office/drawing/2016/11/main" r:id="rId4"/>
              </a:ext>
            </a:extLst>
          </a:blip>
          <a:srcRect t="20968" b="20968"/>
          <a:stretch>
            <a:fillRect/>
          </a:stretch>
        </p:blipFill>
        <p:spPr>
          <a:xfrm rot="16200000">
            <a:off x="-2003634" y="2943403"/>
            <a:ext cx="5820494" cy="2008700"/>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3"/>
          </a:solidFill>
        </p:spPr>
      </p:pic>
      <p:pic>
        <p:nvPicPr>
          <p:cNvPr id="10" name="Picture Placeholder 12" descr="A group of strawberries with green leaves&#10;&#10;Description automatically generated">
            <a:extLst>
              <a:ext uri="{FF2B5EF4-FFF2-40B4-BE49-F238E27FC236}">
                <a16:creationId xmlns:a16="http://schemas.microsoft.com/office/drawing/2014/main" id="{68A16D48-CB98-7ED0-9309-8FF27EAD6BF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236" t="-3577" r="15792" b="39666"/>
          <a:stretch/>
        </p:blipFill>
        <p:spPr>
          <a:xfrm>
            <a:off x="8855017" y="4607781"/>
            <a:ext cx="3421797" cy="2250219"/>
          </a:xfrm>
          <a:custGeom>
            <a:avLst/>
            <a:gdLst>
              <a:gd name="connsiteX0" fmla="*/ 3246912 w 4548543"/>
              <a:gd name="connsiteY0" fmla="*/ 458 h 3723859"/>
              <a:gd name="connsiteX1" fmla="*/ 4150879 w 4548543"/>
              <a:gd name="connsiteY1" fmla="*/ 378073 h 3723859"/>
              <a:gd name="connsiteX2" fmla="*/ 4548482 w 4548543"/>
              <a:gd name="connsiteY2" fmla="*/ 1568643 h 3723859"/>
              <a:gd name="connsiteX3" fmla="*/ 4028886 w 4548543"/>
              <a:gd name="connsiteY3" fmla="*/ 3710287 h 3723859"/>
              <a:gd name="connsiteX4" fmla="*/ 4021678 w 4548543"/>
              <a:gd name="connsiteY4" fmla="*/ 3723859 h 3723859"/>
              <a:gd name="connsiteX5" fmla="*/ 0 w 4548543"/>
              <a:gd name="connsiteY5" fmla="*/ 3723859 h 3723859"/>
              <a:gd name="connsiteX6" fmla="*/ 0 w 4548543"/>
              <a:gd name="connsiteY6" fmla="*/ 1455242 h 3723859"/>
              <a:gd name="connsiteX7" fmla="*/ 170674 w 4548543"/>
              <a:gd name="connsiteY7" fmla="*/ 1364030 h 3723859"/>
              <a:gd name="connsiteX8" fmla="*/ 371971 w 4548543"/>
              <a:gd name="connsiteY8" fmla="*/ 1257338 h 3723859"/>
              <a:gd name="connsiteX9" fmla="*/ 2579168 w 4548543"/>
              <a:gd name="connsiteY9" fmla="*/ 156654 h 3723859"/>
              <a:gd name="connsiteX10" fmla="*/ 3246912 w 4548543"/>
              <a:gd name="connsiteY10" fmla="*/ 458 h 372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8543" h="3723859">
                <a:moveTo>
                  <a:pt x="3246912" y="458"/>
                </a:moveTo>
                <a:cubicBezTo>
                  <a:pt x="3556014" y="-7452"/>
                  <a:pt x="3878293" y="85861"/>
                  <a:pt x="4150879" y="378073"/>
                </a:cubicBezTo>
                <a:cubicBezTo>
                  <a:pt x="4474410" y="725138"/>
                  <a:pt x="4551051" y="1187631"/>
                  <a:pt x="4548482" y="1568643"/>
                </a:cubicBezTo>
                <a:cubicBezTo>
                  <a:pt x="4543256" y="2340350"/>
                  <a:pt x="4346080" y="3076780"/>
                  <a:pt x="4028886" y="3710287"/>
                </a:cubicBezTo>
                <a:lnTo>
                  <a:pt x="4021678" y="3723859"/>
                </a:lnTo>
                <a:lnTo>
                  <a:pt x="0" y="3723859"/>
                </a:lnTo>
                <a:lnTo>
                  <a:pt x="0" y="1455242"/>
                </a:lnTo>
                <a:lnTo>
                  <a:pt x="170674" y="1364030"/>
                </a:lnTo>
                <a:cubicBezTo>
                  <a:pt x="240826" y="1327045"/>
                  <a:pt x="308382" y="1291596"/>
                  <a:pt x="371971" y="1257338"/>
                </a:cubicBezTo>
                <a:cubicBezTo>
                  <a:pt x="1092270" y="868657"/>
                  <a:pt x="1814145" y="480776"/>
                  <a:pt x="2579168" y="156654"/>
                </a:cubicBezTo>
                <a:cubicBezTo>
                  <a:pt x="2774058" y="73994"/>
                  <a:pt x="3006499" y="6609"/>
                  <a:pt x="3246912" y="458"/>
                </a:cubicBezTo>
                <a:close/>
              </a:path>
            </a:pathLst>
          </a:custGeom>
        </p:spPr>
      </p:pic>
      <p:pic>
        <p:nvPicPr>
          <p:cNvPr id="21" name="Picture Placeholder 20" descr="A green leafy vegetable with white lines&#10;&#10;Description automatically generated">
            <a:extLst>
              <a:ext uri="{FF2B5EF4-FFF2-40B4-BE49-F238E27FC236}">
                <a16:creationId xmlns:a16="http://schemas.microsoft.com/office/drawing/2014/main" id="{0218A0E2-BC48-2E0B-9E41-4C96BC1F9100}"/>
              </a:ext>
            </a:extLst>
          </p:cNvPr>
          <p:cNvPicPr>
            <a:picLocks noGrp="1" noChangeAspect="1"/>
          </p:cNvPicPr>
          <p:nvPr>
            <p:ph type="pic" sz="quarter" idx="13"/>
          </p:nvPr>
        </p:nvPicPr>
        <p:blipFill>
          <a:blip r:embed="rId7">
            <a:extLst>
              <a:ext uri="{837473B0-CC2E-450A-ABE3-18F120FF3D39}">
                <a1611:picAttrSrcUrl xmlns:a1611="http://schemas.microsoft.com/office/drawing/2016/11/main" r:id="rId8"/>
              </a:ext>
            </a:extLst>
          </a:blip>
          <a:srcRect l="36359" r="36359"/>
          <a:stretch>
            <a:fillRect/>
          </a:stretch>
        </p:blipFill>
        <p:spPr>
          <a:xfrm rot="5400000">
            <a:off x="8214105" y="-2118105"/>
            <a:ext cx="1588691" cy="5824901"/>
          </a:xfrm>
        </p:spPr>
      </p:pic>
      <p:sp>
        <p:nvSpPr>
          <p:cNvPr id="25" name="Content Placeholder 5">
            <a:extLst>
              <a:ext uri="{FF2B5EF4-FFF2-40B4-BE49-F238E27FC236}">
                <a16:creationId xmlns:a16="http://schemas.microsoft.com/office/drawing/2014/main" id="{10EC2276-6DE2-4A46-B8A2-E3ADB52275EE}"/>
              </a:ext>
            </a:extLst>
          </p:cNvPr>
          <p:cNvSpPr txBox="1">
            <a:spLocks/>
          </p:cNvSpPr>
          <p:nvPr/>
        </p:nvSpPr>
        <p:spPr>
          <a:xfrm>
            <a:off x="2054088" y="1760369"/>
            <a:ext cx="9822015" cy="1588691"/>
          </a:xfrm>
          <a:prstGeom prst="rect">
            <a:avLst/>
          </a:prstGeom>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Black" panose="020B0A04020102020204" pitchFamily="34" charset="0"/>
              </a:rPr>
              <a:t>Issue</a:t>
            </a:r>
            <a:endParaRPr lang="en-US" sz="1800" dirty="0"/>
          </a:p>
          <a:p>
            <a:r>
              <a:rPr lang="en-US" sz="1400" dirty="0"/>
              <a:t>The agriculture sector is faced with challenge of optimizing yield and managing crop disease amidst increasing population and dwindling resources. Greenhouses – major form of crop growing environment in Canada will be the focal point of consideration.</a:t>
            </a:r>
          </a:p>
        </p:txBody>
      </p:sp>
    </p:spTree>
    <p:extLst>
      <p:ext uri="{BB962C8B-B14F-4D97-AF65-F5344CB8AC3E}">
        <p14:creationId xmlns:p14="http://schemas.microsoft.com/office/powerpoint/2010/main" val="4209107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44876-723D-4D03-A88B-95451971C24C}"/>
              </a:ext>
            </a:extLst>
          </p:cNvPr>
          <p:cNvSpPr>
            <a:spLocks noGrp="1"/>
          </p:cNvSpPr>
          <p:nvPr>
            <p:ph type="ctrTitle"/>
          </p:nvPr>
        </p:nvSpPr>
        <p:spPr>
          <a:xfrm>
            <a:off x="3595387" y="938702"/>
            <a:ext cx="6626723" cy="1288111"/>
          </a:xfrm>
        </p:spPr>
        <p:txBody>
          <a:bodyPr/>
          <a:lstStyle/>
          <a:p>
            <a:r>
              <a:rPr lang="en-US" dirty="0"/>
              <a:t>Dataset Information</a:t>
            </a:r>
          </a:p>
        </p:txBody>
      </p:sp>
      <p:sp>
        <p:nvSpPr>
          <p:cNvPr id="25" name="Subtitle 24">
            <a:extLst>
              <a:ext uri="{FF2B5EF4-FFF2-40B4-BE49-F238E27FC236}">
                <a16:creationId xmlns:a16="http://schemas.microsoft.com/office/drawing/2014/main" id="{6DE5B68D-3F40-49E3-AD18-FD71AF082A83}"/>
              </a:ext>
            </a:extLst>
          </p:cNvPr>
          <p:cNvSpPr>
            <a:spLocks noGrp="1"/>
          </p:cNvSpPr>
          <p:nvPr>
            <p:ph type="subTitle" idx="1"/>
          </p:nvPr>
        </p:nvSpPr>
        <p:spPr>
          <a:xfrm>
            <a:off x="5930895" y="4007045"/>
            <a:ext cx="3211175" cy="593696"/>
          </a:xfrm>
        </p:spPr>
        <p:txBody>
          <a:bodyPr>
            <a:noAutofit/>
          </a:bodyPr>
          <a:lstStyle/>
          <a:p>
            <a:r>
              <a:rPr lang="en-US" dirty="0">
                <a:latin typeface="Arial Black" panose="020B0A04020102020204" pitchFamily="34" charset="0"/>
              </a:rPr>
              <a:t>Image Dataset</a:t>
            </a:r>
          </a:p>
        </p:txBody>
      </p:sp>
      <p:sp>
        <p:nvSpPr>
          <p:cNvPr id="37" name="Freeform: Shape 36">
            <a:extLst>
              <a:ext uri="{FF2B5EF4-FFF2-40B4-BE49-F238E27FC236}">
                <a16:creationId xmlns:a16="http://schemas.microsoft.com/office/drawing/2014/main" id="{690DDA71-E11D-4244-961C-4343C23F5B90}"/>
              </a:ext>
              <a:ext uri="{C183D7F6-B498-43B3-948B-1728B52AA6E4}">
                <adec:decorative xmlns:adec="http://schemas.microsoft.com/office/drawing/2017/decorative" val="1"/>
              </a:ext>
            </a:extLst>
          </p:cNvPr>
          <p:cNvSpPr/>
          <p:nvPr/>
        </p:nvSpPr>
        <p:spPr>
          <a:xfrm rot="10800000" flipH="1" flipV="1">
            <a:off x="-203309" y="-81242"/>
            <a:ext cx="2671638" cy="2767053"/>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pic>
        <p:nvPicPr>
          <p:cNvPr id="12" name="Picture Placeholder 11" descr="A group of bell peppers&#10;&#10;Description automatically generated">
            <a:extLst>
              <a:ext uri="{FF2B5EF4-FFF2-40B4-BE49-F238E27FC236}">
                <a16:creationId xmlns:a16="http://schemas.microsoft.com/office/drawing/2014/main" id="{DFD7BC05-BB06-BA6A-BC64-087E3259B4A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3474" r="3474"/>
          <a:stretch>
            <a:fillRect/>
          </a:stretch>
        </p:blipFill>
        <p:spPr>
          <a:xfrm>
            <a:off x="0" y="-22016"/>
            <a:ext cx="2205419" cy="2383089"/>
          </a:xfrm>
        </p:spPr>
      </p:pic>
      <p:grpSp>
        <p:nvGrpSpPr>
          <p:cNvPr id="38" name="Group 37">
            <a:extLst>
              <a:ext uri="{FF2B5EF4-FFF2-40B4-BE49-F238E27FC236}">
                <a16:creationId xmlns:a16="http://schemas.microsoft.com/office/drawing/2014/main" id="{7DE086EF-1B49-A874-FA87-0F6CB2256F82}"/>
              </a:ext>
            </a:extLst>
          </p:cNvPr>
          <p:cNvGrpSpPr/>
          <p:nvPr/>
        </p:nvGrpSpPr>
        <p:grpSpPr>
          <a:xfrm>
            <a:off x="3740189" y="3341689"/>
            <a:ext cx="1578369" cy="1653872"/>
            <a:chOff x="8939235" y="3550257"/>
            <a:chExt cx="1578369" cy="1653872"/>
          </a:xfrm>
        </p:grpSpPr>
        <p:sp>
          <p:nvSpPr>
            <p:cNvPr id="30" name="Oval 29">
              <a:extLst>
                <a:ext uri="{FF2B5EF4-FFF2-40B4-BE49-F238E27FC236}">
                  <a16:creationId xmlns:a16="http://schemas.microsoft.com/office/drawing/2014/main" id="{7F8E18E2-9C51-1EB1-3AC3-8F854DE0FFE3}"/>
                </a:ext>
              </a:extLst>
            </p:cNvPr>
            <p:cNvSpPr/>
            <p:nvPr/>
          </p:nvSpPr>
          <p:spPr>
            <a:xfrm>
              <a:off x="8939235" y="3550257"/>
              <a:ext cx="1578369" cy="1653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Table with solid fill">
              <a:extLst>
                <a:ext uri="{FF2B5EF4-FFF2-40B4-BE49-F238E27FC236}">
                  <a16:creationId xmlns:a16="http://schemas.microsoft.com/office/drawing/2014/main" id="{ECEDB4A0-CDE7-1ED4-E58B-7CC07F9B2D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1220" y="3919993"/>
              <a:ext cx="914400" cy="914400"/>
            </a:xfrm>
            <a:prstGeom prst="rect">
              <a:avLst/>
            </a:prstGeom>
          </p:spPr>
        </p:pic>
      </p:grpSp>
      <p:grpSp>
        <p:nvGrpSpPr>
          <p:cNvPr id="36" name="Group 35">
            <a:extLst>
              <a:ext uri="{FF2B5EF4-FFF2-40B4-BE49-F238E27FC236}">
                <a16:creationId xmlns:a16="http://schemas.microsoft.com/office/drawing/2014/main" id="{A4CE0A7A-332E-4180-9C4F-BB159AFC6290}"/>
              </a:ext>
            </a:extLst>
          </p:cNvPr>
          <p:cNvGrpSpPr/>
          <p:nvPr/>
        </p:nvGrpSpPr>
        <p:grpSpPr>
          <a:xfrm>
            <a:off x="9815932" y="3296777"/>
            <a:ext cx="1578369" cy="1653872"/>
            <a:chOff x="8100597" y="1987664"/>
            <a:chExt cx="1578369" cy="1653872"/>
          </a:xfrm>
        </p:grpSpPr>
        <p:sp>
          <p:nvSpPr>
            <p:cNvPr id="32" name="Oval 31">
              <a:extLst>
                <a:ext uri="{FF2B5EF4-FFF2-40B4-BE49-F238E27FC236}">
                  <a16:creationId xmlns:a16="http://schemas.microsoft.com/office/drawing/2014/main" id="{8EAC20E3-9638-3AFC-BCE5-28CF3E3F3A9A}"/>
                </a:ext>
              </a:extLst>
            </p:cNvPr>
            <p:cNvSpPr/>
            <p:nvPr/>
          </p:nvSpPr>
          <p:spPr>
            <a:xfrm>
              <a:off x="8100597" y="1987664"/>
              <a:ext cx="1578369" cy="1653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Graphic 15" descr="Database with solid fill">
              <a:extLst>
                <a:ext uri="{FF2B5EF4-FFF2-40B4-BE49-F238E27FC236}">
                  <a16:creationId xmlns:a16="http://schemas.microsoft.com/office/drawing/2014/main" id="{8A0E8DA7-74DD-96E5-995E-873D7053D5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32582" y="2357400"/>
              <a:ext cx="914400" cy="914400"/>
            </a:xfrm>
            <a:prstGeom prst="rect">
              <a:avLst/>
            </a:prstGeom>
          </p:spPr>
        </p:pic>
      </p:grpSp>
      <p:grpSp>
        <p:nvGrpSpPr>
          <p:cNvPr id="34" name="Group 33">
            <a:extLst>
              <a:ext uri="{FF2B5EF4-FFF2-40B4-BE49-F238E27FC236}">
                <a16:creationId xmlns:a16="http://schemas.microsoft.com/office/drawing/2014/main" id="{1B8083A0-1B60-2464-3D92-9AE5F1B56DEF}"/>
              </a:ext>
            </a:extLst>
          </p:cNvPr>
          <p:cNvGrpSpPr/>
          <p:nvPr/>
        </p:nvGrpSpPr>
        <p:grpSpPr>
          <a:xfrm>
            <a:off x="6576764" y="2469841"/>
            <a:ext cx="1578369" cy="1653872"/>
            <a:chOff x="5168673" y="1197746"/>
            <a:chExt cx="1578369" cy="1653872"/>
          </a:xfrm>
        </p:grpSpPr>
        <p:sp>
          <p:nvSpPr>
            <p:cNvPr id="28" name="Oval 27">
              <a:extLst>
                <a:ext uri="{FF2B5EF4-FFF2-40B4-BE49-F238E27FC236}">
                  <a16:creationId xmlns:a16="http://schemas.microsoft.com/office/drawing/2014/main" id="{D4CAF1E5-1FFA-FB79-168F-6B8C8E7DFFDC}"/>
                </a:ext>
              </a:extLst>
            </p:cNvPr>
            <p:cNvSpPr/>
            <p:nvPr/>
          </p:nvSpPr>
          <p:spPr>
            <a:xfrm>
              <a:off x="5168673" y="1197746"/>
              <a:ext cx="1578369" cy="1653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Graphic 18" descr="Images with solid fill">
              <a:extLst>
                <a:ext uri="{FF2B5EF4-FFF2-40B4-BE49-F238E27FC236}">
                  <a16:creationId xmlns:a16="http://schemas.microsoft.com/office/drawing/2014/main" id="{D51D0686-22F2-27C3-5D04-D8F0E9E380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00658" y="1567482"/>
              <a:ext cx="914400" cy="914400"/>
            </a:xfrm>
            <a:prstGeom prst="rect">
              <a:avLst/>
            </a:prstGeom>
          </p:spPr>
        </p:pic>
      </p:grpSp>
      <p:grpSp>
        <p:nvGrpSpPr>
          <p:cNvPr id="29" name="Group 28">
            <a:extLst>
              <a:ext uri="{FF2B5EF4-FFF2-40B4-BE49-F238E27FC236}">
                <a16:creationId xmlns:a16="http://schemas.microsoft.com/office/drawing/2014/main" id="{5F26A051-1CBF-D252-A05D-3170A9B50E23}"/>
              </a:ext>
            </a:extLst>
          </p:cNvPr>
          <p:cNvGrpSpPr/>
          <p:nvPr/>
        </p:nvGrpSpPr>
        <p:grpSpPr>
          <a:xfrm>
            <a:off x="796794" y="2469841"/>
            <a:ext cx="1578369" cy="1653872"/>
            <a:chOff x="1043074" y="2602064"/>
            <a:chExt cx="1578369" cy="1653872"/>
          </a:xfrm>
        </p:grpSpPr>
        <p:sp>
          <p:nvSpPr>
            <p:cNvPr id="26" name="Oval 25">
              <a:extLst>
                <a:ext uri="{FF2B5EF4-FFF2-40B4-BE49-F238E27FC236}">
                  <a16:creationId xmlns:a16="http://schemas.microsoft.com/office/drawing/2014/main" id="{655CA4DE-6337-95FF-4C25-AFC7E7FF3C92}"/>
                </a:ext>
              </a:extLst>
            </p:cNvPr>
            <p:cNvSpPr/>
            <p:nvPr/>
          </p:nvSpPr>
          <p:spPr>
            <a:xfrm>
              <a:off x="1043074" y="2602064"/>
              <a:ext cx="1578369" cy="1653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Graphic 21" descr="Ethernet with solid fill">
              <a:extLst>
                <a:ext uri="{FF2B5EF4-FFF2-40B4-BE49-F238E27FC236}">
                  <a16:creationId xmlns:a16="http://schemas.microsoft.com/office/drawing/2014/main" id="{5D347B73-68F0-5230-429D-ED1CF0D7FD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75059" y="2971800"/>
              <a:ext cx="914400" cy="914400"/>
            </a:xfrm>
            <a:prstGeom prst="rect">
              <a:avLst/>
            </a:prstGeom>
          </p:spPr>
        </p:pic>
      </p:grpSp>
      <p:sp>
        <p:nvSpPr>
          <p:cNvPr id="39" name="Subtitle 24">
            <a:extLst>
              <a:ext uri="{FF2B5EF4-FFF2-40B4-BE49-F238E27FC236}">
                <a16:creationId xmlns:a16="http://schemas.microsoft.com/office/drawing/2014/main" id="{20361ADB-0E17-16E9-4742-EA6536EB67FC}"/>
              </a:ext>
            </a:extLst>
          </p:cNvPr>
          <p:cNvSpPr txBox="1">
            <a:spLocks/>
          </p:cNvSpPr>
          <p:nvPr/>
        </p:nvSpPr>
        <p:spPr>
          <a:xfrm>
            <a:off x="3064118" y="4963006"/>
            <a:ext cx="2766049" cy="989178"/>
          </a:xfrm>
          <a:prstGeom prst="rect">
            <a:avLst/>
          </a:prstGeom>
        </p:spPr>
        <p:txBody>
          <a:bodyPr vert="horz" lIns="91440" tIns="45720" rIns="91440" bIns="45720" rtlCol="0" anchor="b" anchorCtr="0">
            <a:noAutofit/>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Arial Black" panose="020B0A04020102020204" pitchFamily="34" charset="0"/>
              </a:rPr>
              <a:t>Relational Dataset</a:t>
            </a:r>
          </a:p>
        </p:txBody>
      </p:sp>
      <p:sp>
        <p:nvSpPr>
          <p:cNvPr id="40" name="Subtitle 24">
            <a:extLst>
              <a:ext uri="{FF2B5EF4-FFF2-40B4-BE49-F238E27FC236}">
                <a16:creationId xmlns:a16="http://schemas.microsoft.com/office/drawing/2014/main" id="{F998217F-048D-9335-F952-985E423FE712}"/>
              </a:ext>
            </a:extLst>
          </p:cNvPr>
          <p:cNvSpPr txBox="1">
            <a:spLocks/>
          </p:cNvSpPr>
          <p:nvPr/>
        </p:nvSpPr>
        <p:spPr>
          <a:xfrm>
            <a:off x="796794" y="3998382"/>
            <a:ext cx="2331058" cy="593696"/>
          </a:xfrm>
          <a:prstGeom prst="rect">
            <a:avLst/>
          </a:prstGeom>
        </p:spPr>
        <p:txBody>
          <a:bodyPr vert="horz" lIns="91440" tIns="45720" rIns="91440" bIns="45720" rtlCol="0" anchor="b" anchorCtr="0">
            <a:normAutofit/>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Black" panose="020B0A04020102020204" pitchFamily="34" charset="0"/>
              </a:rPr>
              <a:t>Source</a:t>
            </a:r>
          </a:p>
        </p:txBody>
      </p:sp>
      <p:sp>
        <p:nvSpPr>
          <p:cNvPr id="41" name="Subtitle 24">
            <a:extLst>
              <a:ext uri="{FF2B5EF4-FFF2-40B4-BE49-F238E27FC236}">
                <a16:creationId xmlns:a16="http://schemas.microsoft.com/office/drawing/2014/main" id="{C66F4F26-F36A-F1CE-23DD-2ECEFB4FCF5E}"/>
              </a:ext>
            </a:extLst>
          </p:cNvPr>
          <p:cNvSpPr txBox="1">
            <a:spLocks/>
          </p:cNvSpPr>
          <p:nvPr/>
        </p:nvSpPr>
        <p:spPr>
          <a:xfrm>
            <a:off x="9587947" y="4906012"/>
            <a:ext cx="2331058" cy="593696"/>
          </a:xfrm>
          <a:prstGeom prst="rect">
            <a:avLst/>
          </a:prstGeom>
        </p:spPr>
        <p:txBody>
          <a:bodyPr vert="horz" lIns="91440" tIns="45720" rIns="91440" bIns="45720" rtlCol="0" anchor="b" anchorCtr="0">
            <a:normAutofit/>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Black" panose="020B0A04020102020204" pitchFamily="34" charset="0"/>
              </a:rPr>
              <a:t>Database</a:t>
            </a:r>
          </a:p>
        </p:txBody>
      </p:sp>
      <p:sp>
        <p:nvSpPr>
          <p:cNvPr id="43" name="TextBox 42">
            <a:extLst>
              <a:ext uri="{FF2B5EF4-FFF2-40B4-BE49-F238E27FC236}">
                <a16:creationId xmlns:a16="http://schemas.microsoft.com/office/drawing/2014/main" id="{9B1DB474-DD47-8977-DFBD-939DBEF5EA8A}"/>
              </a:ext>
            </a:extLst>
          </p:cNvPr>
          <p:cNvSpPr txBox="1"/>
          <p:nvPr/>
        </p:nvSpPr>
        <p:spPr>
          <a:xfrm>
            <a:off x="19327" y="4536307"/>
            <a:ext cx="3449472" cy="923330"/>
          </a:xfrm>
          <a:prstGeom prst="rect">
            <a:avLst/>
          </a:prstGeom>
          <a:noFill/>
        </p:spPr>
        <p:txBody>
          <a:bodyPr wrap="square">
            <a:spAutoFit/>
          </a:bodyPr>
          <a:lstStyle/>
          <a:p>
            <a:r>
              <a:rPr lang="en-CA" dirty="0"/>
              <a:t>https://www150.statcan.gc.ca/</a:t>
            </a:r>
            <a:br>
              <a:rPr lang="en-CA" dirty="0"/>
            </a:br>
            <a:r>
              <a:rPr lang="en-CA" dirty="0"/>
              <a:t>https://universe.roboflow.com/search</a:t>
            </a:r>
          </a:p>
        </p:txBody>
      </p:sp>
      <p:sp>
        <p:nvSpPr>
          <p:cNvPr id="44" name="TextBox 43">
            <a:extLst>
              <a:ext uri="{FF2B5EF4-FFF2-40B4-BE49-F238E27FC236}">
                <a16:creationId xmlns:a16="http://schemas.microsoft.com/office/drawing/2014/main" id="{1A1E5FAC-5907-3B2C-6D53-C362BE32728B}"/>
              </a:ext>
            </a:extLst>
          </p:cNvPr>
          <p:cNvSpPr txBox="1"/>
          <p:nvPr/>
        </p:nvSpPr>
        <p:spPr>
          <a:xfrm>
            <a:off x="2790583" y="5904648"/>
            <a:ext cx="3781457" cy="923330"/>
          </a:xfrm>
          <a:prstGeom prst="rect">
            <a:avLst/>
          </a:prstGeom>
          <a:noFill/>
        </p:spPr>
        <p:txBody>
          <a:bodyPr wrap="square">
            <a:spAutoFit/>
          </a:bodyPr>
          <a:lstStyle/>
          <a:p>
            <a:r>
              <a:rPr lang="en-CA" dirty="0"/>
              <a:t>Greenhouses: area covered, major crops grown, yield, import &amp; export</a:t>
            </a:r>
          </a:p>
        </p:txBody>
      </p:sp>
      <p:sp>
        <p:nvSpPr>
          <p:cNvPr id="45" name="TextBox 44">
            <a:extLst>
              <a:ext uri="{FF2B5EF4-FFF2-40B4-BE49-F238E27FC236}">
                <a16:creationId xmlns:a16="http://schemas.microsoft.com/office/drawing/2014/main" id="{80F7A11D-12DD-B14C-2A6A-CACC70381861}"/>
              </a:ext>
            </a:extLst>
          </p:cNvPr>
          <p:cNvSpPr txBox="1"/>
          <p:nvPr/>
        </p:nvSpPr>
        <p:spPr>
          <a:xfrm>
            <a:off x="5754123" y="4556529"/>
            <a:ext cx="3449472" cy="646331"/>
          </a:xfrm>
          <a:prstGeom prst="rect">
            <a:avLst/>
          </a:prstGeom>
          <a:noFill/>
        </p:spPr>
        <p:txBody>
          <a:bodyPr wrap="square">
            <a:spAutoFit/>
          </a:bodyPr>
          <a:lstStyle/>
          <a:p>
            <a:pPr algn="ctr"/>
            <a:r>
              <a:rPr lang="en-CA" dirty="0"/>
              <a:t>Five Identified major crop disease images (leaves)</a:t>
            </a:r>
          </a:p>
        </p:txBody>
      </p:sp>
      <p:sp>
        <p:nvSpPr>
          <p:cNvPr id="46" name="TextBox 45">
            <a:extLst>
              <a:ext uri="{FF2B5EF4-FFF2-40B4-BE49-F238E27FC236}">
                <a16:creationId xmlns:a16="http://schemas.microsoft.com/office/drawing/2014/main" id="{80122A00-5785-1EC3-08B3-AACC84D4D67A}"/>
              </a:ext>
            </a:extLst>
          </p:cNvPr>
          <p:cNvSpPr txBox="1"/>
          <p:nvPr/>
        </p:nvSpPr>
        <p:spPr>
          <a:xfrm>
            <a:off x="8874958" y="5438032"/>
            <a:ext cx="3449472" cy="923330"/>
          </a:xfrm>
          <a:prstGeom prst="rect">
            <a:avLst/>
          </a:prstGeom>
          <a:noFill/>
        </p:spPr>
        <p:txBody>
          <a:bodyPr wrap="square">
            <a:spAutoFit/>
          </a:bodyPr>
          <a:lstStyle/>
          <a:p>
            <a:pPr algn="ctr"/>
            <a:r>
              <a:rPr lang="en-CA" dirty="0"/>
              <a:t>Phase 1: Excel fed into tableau</a:t>
            </a:r>
          </a:p>
          <a:p>
            <a:pPr algn="ctr"/>
            <a:r>
              <a:rPr lang="en-CA" dirty="0"/>
              <a:t>Phase2: JPG images managed via </a:t>
            </a:r>
            <a:r>
              <a:rPr lang="en-CA" dirty="0" err="1"/>
              <a:t>Roboflow</a:t>
            </a:r>
            <a:endParaRPr lang="en-CA" dirty="0"/>
          </a:p>
        </p:txBody>
      </p:sp>
    </p:spTree>
    <p:extLst>
      <p:ext uri="{BB962C8B-B14F-4D97-AF65-F5344CB8AC3E}">
        <p14:creationId xmlns:p14="http://schemas.microsoft.com/office/powerpoint/2010/main" val="1255728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179D-B13E-AFFE-1C30-B730AC900A1A}"/>
              </a:ext>
            </a:extLst>
          </p:cNvPr>
          <p:cNvSpPr>
            <a:spLocks noGrp="1"/>
          </p:cNvSpPr>
          <p:nvPr>
            <p:ph type="title"/>
          </p:nvPr>
        </p:nvSpPr>
        <p:spPr>
          <a:xfrm>
            <a:off x="3560858" y="0"/>
            <a:ext cx="5177625" cy="1133475"/>
          </a:xfrm>
        </p:spPr>
        <p:txBody>
          <a:bodyPr/>
          <a:lstStyle/>
          <a:p>
            <a:r>
              <a:rPr lang="en-CA" dirty="0"/>
              <a:t>Methodology </a:t>
            </a:r>
          </a:p>
        </p:txBody>
      </p:sp>
      <p:sp>
        <p:nvSpPr>
          <p:cNvPr id="6" name="Slide Number Placeholder 5">
            <a:extLst>
              <a:ext uri="{FF2B5EF4-FFF2-40B4-BE49-F238E27FC236}">
                <a16:creationId xmlns:a16="http://schemas.microsoft.com/office/drawing/2014/main" id="{84DC0719-9DC5-AC86-10C2-78975B9A2AEE}"/>
              </a:ext>
            </a:extLst>
          </p:cNvPr>
          <p:cNvSpPr>
            <a:spLocks noGrp="1"/>
          </p:cNvSpPr>
          <p:nvPr>
            <p:ph type="sldNum" sz="quarter" idx="12"/>
          </p:nvPr>
        </p:nvSpPr>
        <p:spPr/>
        <p:txBody>
          <a:bodyPr/>
          <a:lstStyle/>
          <a:p>
            <a:fld id="{07CE569E-9B7C-4CB9-AB80-C0841F922CFF}" type="slidenum">
              <a:rPr lang="en-US" smtClean="0"/>
              <a:t>5</a:t>
            </a:fld>
            <a:endParaRPr lang="en-US" dirty="0"/>
          </a:p>
        </p:txBody>
      </p:sp>
      <p:graphicFrame>
        <p:nvGraphicFramePr>
          <p:cNvPr id="14" name="Diagram 13">
            <a:extLst>
              <a:ext uri="{FF2B5EF4-FFF2-40B4-BE49-F238E27FC236}">
                <a16:creationId xmlns:a16="http://schemas.microsoft.com/office/drawing/2014/main" id="{E7150D8A-57A7-4089-7EAB-5757998D3F79}"/>
              </a:ext>
            </a:extLst>
          </p:cNvPr>
          <p:cNvGraphicFramePr/>
          <p:nvPr>
            <p:extLst>
              <p:ext uri="{D42A27DB-BD31-4B8C-83A1-F6EECF244321}">
                <p14:modId xmlns:p14="http://schemas.microsoft.com/office/powerpoint/2010/main" val="1717816675"/>
              </p:ext>
            </p:extLst>
          </p:nvPr>
        </p:nvGraphicFramePr>
        <p:xfrm>
          <a:off x="968677" y="1214340"/>
          <a:ext cx="9075973" cy="5663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Placeholder 31" descr="A cucumber and slices of cucumber&#10;&#10;Description automatically generated">
            <a:extLst>
              <a:ext uri="{FF2B5EF4-FFF2-40B4-BE49-F238E27FC236}">
                <a16:creationId xmlns:a16="http://schemas.microsoft.com/office/drawing/2014/main" id="{F72CCDDB-BDC9-F345-6962-E007F8FDD27C}"/>
              </a:ext>
            </a:extLst>
          </p:cNvPr>
          <p:cNvPicPr>
            <a:picLocks noChangeAspect="1"/>
          </p:cNvPicPr>
          <p:nvPr/>
        </p:nvPicPr>
        <p:blipFill>
          <a:blip r:embed="rId7">
            <a:extLst>
              <a:ext uri="{837473B0-CC2E-450A-ABE3-18F120FF3D39}">
                <a1611:picAttrSrcUrl xmlns:a1611="http://schemas.microsoft.com/office/drawing/2016/11/main" r:id="rId8"/>
              </a:ext>
            </a:extLst>
          </a:blip>
          <a:srcRect t="20968" b="20968"/>
          <a:stretch>
            <a:fillRect/>
          </a:stretch>
        </p:blipFill>
        <p:spPr>
          <a:xfrm rot="5400000">
            <a:off x="8277403" y="2806878"/>
            <a:ext cx="5820494" cy="2008700"/>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1"/>
          </a:solidFill>
        </p:spPr>
      </p:pic>
    </p:spTree>
    <p:extLst>
      <p:ext uri="{BB962C8B-B14F-4D97-AF65-F5344CB8AC3E}">
        <p14:creationId xmlns:p14="http://schemas.microsoft.com/office/powerpoint/2010/main" val="2610745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33" name="Freeform: Shape 3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5" name="Freeform: Shape 3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7" name="Rectangle 3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Title 4">
            <a:extLst>
              <a:ext uri="{FF2B5EF4-FFF2-40B4-BE49-F238E27FC236}">
                <a16:creationId xmlns:a16="http://schemas.microsoft.com/office/drawing/2014/main" id="{9175A73F-B407-4F1B-BA54-CF25554AD2A4}"/>
              </a:ext>
            </a:extLst>
          </p:cNvPr>
          <p:cNvSpPr>
            <a:spLocks noGrp="1"/>
          </p:cNvSpPr>
          <p:nvPr>
            <p:ph type="title"/>
          </p:nvPr>
        </p:nvSpPr>
        <p:spPr>
          <a:xfrm>
            <a:off x="1000123" y="688126"/>
            <a:ext cx="3571875" cy="1028643"/>
          </a:xfrm>
        </p:spPr>
        <p:txBody>
          <a:bodyPr vert="horz" lIns="91440" tIns="45720" rIns="91440" bIns="45720" rtlCol="0" anchor="b">
            <a:normAutofit/>
          </a:bodyPr>
          <a:lstStyle/>
          <a:p>
            <a:r>
              <a:rPr lang="en-US" sz="4100" kern="1200" dirty="0">
                <a:solidFill>
                  <a:schemeClr val="tx1"/>
                </a:solidFill>
                <a:latin typeface="+mj-lt"/>
                <a:ea typeface="+mj-ea"/>
                <a:cs typeface="+mj-cs"/>
              </a:rPr>
              <a:t>Dashboards</a:t>
            </a:r>
          </a:p>
        </p:txBody>
      </p:sp>
      <p:sp>
        <p:nvSpPr>
          <p:cNvPr id="39" name="Freeform: Shape 38">
            <a:extLst>
              <a:ext uri="{FF2B5EF4-FFF2-40B4-BE49-F238E27FC236}">
                <a16:creationId xmlns:a16="http://schemas.microsoft.com/office/drawing/2014/main" id="{A0B0D064-49EC-422C-B83B-1EF015462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41" name="Group 40">
            <a:extLst>
              <a:ext uri="{FF2B5EF4-FFF2-40B4-BE49-F238E27FC236}">
                <a16:creationId xmlns:a16="http://schemas.microsoft.com/office/drawing/2014/main" id="{97BD10BA-973B-4A2D-B0D3-232F303EE6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42" name="Freeform: Shape 41">
              <a:extLst>
                <a:ext uri="{FF2B5EF4-FFF2-40B4-BE49-F238E27FC236}">
                  <a16:creationId xmlns:a16="http://schemas.microsoft.com/office/drawing/2014/main" id="{687A88DB-DE70-4706-9273-203D5AD3C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3" name="Freeform: Shape 42">
              <a:extLst>
                <a:ext uri="{FF2B5EF4-FFF2-40B4-BE49-F238E27FC236}">
                  <a16:creationId xmlns:a16="http://schemas.microsoft.com/office/drawing/2014/main" id="{EA99C8FD-E836-4A5D-A41C-145B88F0E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15" name="Picture 14">
            <a:extLst>
              <a:ext uri="{FF2B5EF4-FFF2-40B4-BE49-F238E27FC236}">
                <a16:creationId xmlns:a16="http://schemas.microsoft.com/office/drawing/2014/main" id="{A0033EAD-07BC-8E83-691A-943A88B9F634}"/>
              </a:ext>
            </a:extLst>
          </p:cNvPr>
          <p:cNvPicPr>
            <a:picLocks noChangeAspect="1"/>
          </p:cNvPicPr>
          <p:nvPr/>
        </p:nvPicPr>
        <p:blipFill>
          <a:blip r:embed="rId2"/>
          <a:stretch>
            <a:fillRect/>
          </a:stretch>
        </p:blipFill>
        <p:spPr>
          <a:xfrm>
            <a:off x="311867" y="2396070"/>
            <a:ext cx="5536353" cy="3512799"/>
          </a:xfrm>
          <a:prstGeom prst="rect">
            <a:avLst/>
          </a:prstGeom>
        </p:spPr>
      </p:pic>
      <p:pic>
        <p:nvPicPr>
          <p:cNvPr id="11" name="Content Placeholder 10">
            <a:extLst>
              <a:ext uri="{FF2B5EF4-FFF2-40B4-BE49-F238E27FC236}">
                <a16:creationId xmlns:a16="http://schemas.microsoft.com/office/drawing/2014/main" id="{012B5E93-1A4D-E1F0-3DAF-AA88066E8144}"/>
              </a:ext>
            </a:extLst>
          </p:cNvPr>
          <p:cNvPicPr>
            <a:picLocks noChangeAspect="1"/>
          </p:cNvPicPr>
          <p:nvPr/>
        </p:nvPicPr>
        <p:blipFill>
          <a:blip r:embed="rId3"/>
          <a:stretch>
            <a:fillRect/>
          </a:stretch>
        </p:blipFill>
        <p:spPr>
          <a:xfrm>
            <a:off x="6320571" y="514074"/>
            <a:ext cx="5469372" cy="2679991"/>
          </a:xfrm>
          <a:prstGeom prst="rect">
            <a:avLst/>
          </a:prstGeom>
        </p:spPr>
      </p:pic>
      <p:pic>
        <p:nvPicPr>
          <p:cNvPr id="13" name="Picture 12">
            <a:extLst>
              <a:ext uri="{FF2B5EF4-FFF2-40B4-BE49-F238E27FC236}">
                <a16:creationId xmlns:a16="http://schemas.microsoft.com/office/drawing/2014/main" id="{4F4BAC45-0B0E-7188-654B-E81FD01EC337}"/>
              </a:ext>
            </a:extLst>
          </p:cNvPr>
          <p:cNvPicPr>
            <a:picLocks noChangeAspect="1"/>
          </p:cNvPicPr>
          <p:nvPr/>
        </p:nvPicPr>
        <p:blipFill>
          <a:blip r:embed="rId4"/>
          <a:stretch>
            <a:fillRect/>
          </a:stretch>
        </p:blipFill>
        <p:spPr>
          <a:xfrm>
            <a:off x="6329364" y="3712004"/>
            <a:ext cx="5451787" cy="2507821"/>
          </a:xfrm>
          <a:prstGeom prst="rect">
            <a:avLst/>
          </a:prstGeom>
        </p:spPr>
      </p:pic>
      <p:sp>
        <p:nvSpPr>
          <p:cNvPr id="4" name="Slide Number Placeholder 3">
            <a:extLst>
              <a:ext uri="{FF2B5EF4-FFF2-40B4-BE49-F238E27FC236}">
                <a16:creationId xmlns:a16="http://schemas.microsoft.com/office/drawing/2014/main" id="{1763C127-A8DA-4EC3-801E-732A899AC82B}"/>
              </a:ext>
            </a:extLst>
          </p:cNvPr>
          <p:cNvSpPr>
            <a:spLocks noGrp="1"/>
          </p:cNvSpPr>
          <p:nvPr>
            <p:ph type="sldNum" sz="quarter" idx="12"/>
          </p:nvPr>
        </p:nvSpPr>
        <p:spPr>
          <a:xfrm>
            <a:off x="9906000" y="6356350"/>
            <a:ext cx="1524000" cy="365125"/>
          </a:xfrm>
        </p:spPr>
        <p:txBody>
          <a:bodyPr vert="horz" lIns="91440" tIns="45720" rIns="91440" bIns="45720" rtlCol="0" anchor="ctr">
            <a:normAutofit/>
          </a:bodyPr>
          <a:lstStyle/>
          <a:p>
            <a:pPr>
              <a:spcAft>
                <a:spcPts val="600"/>
              </a:spcAft>
            </a:pPr>
            <a:fld id="{07CE569E-9B7C-4CB9-AB80-C0841F922CFF}" type="slidenum">
              <a:rPr lang="en-US">
                <a:solidFill>
                  <a:schemeClr val="tx1">
                    <a:alpha val="70000"/>
                  </a:schemeClr>
                </a:solidFill>
              </a:rPr>
              <a:pPr>
                <a:spcAft>
                  <a:spcPts val="600"/>
                </a:spcAft>
              </a:pPr>
              <a:t>6</a:t>
            </a:fld>
            <a:endParaRPr lang="en-US">
              <a:solidFill>
                <a:schemeClr val="tx1">
                  <a:alpha val="70000"/>
                </a:schemeClr>
              </a:solidFill>
            </a:endParaRPr>
          </a:p>
        </p:txBody>
      </p:sp>
    </p:spTree>
    <p:extLst>
      <p:ext uri="{BB962C8B-B14F-4D97-AF65-F5344CB8AC3E}">
        <p14:creationId xmlns:p14="http://schemas.microsoft.com/office/powerpoint/2010/main" val="947216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66DAC07-E75A-4734-B2FD-40A29CC0D317}"/>
              </a:ext>
            </a:extLst>
          </p:cNvPr>
          <p:cNvSpPr>
            <a:spLocks noGrp="1"/>
          </p:cNvSpPr>
          <p:nvPr>
            <p:ph type="title"/>
          </p:nvPr>
        </p:nvSpPr>
        <p:spPr>
          <a:xfrm>
            <a:off x="832799" y="239754"/>
            <a:ext cx="5263199" cy="1524000"/>
          </a:xfrm>
        </p:spPr>
        <p:txBody>
          <a:bodyPr>
            <a:noAutofit/>
          </a:bodyPr>
          <a:lstStyle/>
          <a:p>
            <a:r>
              <a:rPr lang="en-US" dirty="0"/>
              <a:t>Key Insights</a:t>
            </a:r>
          </a:p>
        </p:txBody>
      </p:sp>
      <p:sp>
        <p:nvSpPr>
          <p:cNvPr id="6" name="Content Placeholder 5">
            <a:extLst>
              <a:ext uri="{FF2B5EF4-FFF2-40B4-BE49-F238E27FC236}">
                <a16:creationId xmlns:a16="http://schemas.microsoft.com/office/drawing/2014/main" id="{0097A08C-ABD3-463C-AAAE-350E636006C3}"/>
              </a:ext>
            </a:extLst>
          </p:cNvPr>
          <p:cNvSpPr>
            <a:spLocks noGrp="1"/>
          </p:cNvSpPr>
          <p:nvPr>
            <p:ph sz="quarter" idx="15"/>
          </p:nvPr>
        </p:nvSpPr>
        <p:spPr>
          <a:xfrm>
            <a:off x="425518" y="1449956"/>
            <a:ext cx="6762462" cy="6664057"/>
          </a:xfrm>
        </p:spPr>
        <p:txBody>
          <a:bodyPr anchor="ctr" anchorCtr="0"/>
          <a:lstStyle/>
          <a:p>
            <a:pPr lvl="0"/>
            <a:r>
              <a:rPr lang="en-US" sz="2000" dirty="0"/>
              <a:t>The three (3) provinces that account for the highest greenhouses (in terms of number, total area, production and sales) in Canada are Ontario, British Columbia and Quebec. </a:t>
            </a:r>
          </a:p>
          <a:p>
            <a:pPr lvl="0"/>
            <a:endParaRPr lang="en-US" sz="2000" dirty="0"/>
          </a:p>
          <a:p>
            <a:r>
              <a:rPr lang="en-US" sz="2000" dirty="0"/>
              <a:t>The major commodities produced in greenhouses are tomatoes, cucumbers and peppers. Followed by lettuce, strawberries and eggplants.</a:t>
            </a:r>
            <a:endParaRPr lang="en-CA" sz="2000" dirty="0"/>
          </a:p>
          <a:p>
            <a:pPr lvl="0"/>
            <a:endParaRPr lang="en-US" sz="2000" dirty="0"/>
          </a:p>
          <a:p>
            <a:r>
              <a:rPr lang="en-US" sz="2000" dirty="0"/>
              <a:t>The greenhouses are either made of poly-film, glass or rigid plastic. Poly-film made greenhouse  cover the largest land area</a:t>
            </a:r>
            <a:endParaRPr lang="en-CA" sz="2000" dirty="0"/>
          </a:p>
          <a:p>
            <a:pPr lvl="0"/>
            <a:endParaRPr lang="en-CA" dirty="0"/>
          </a:p>
          <a:p>
            <a:endParaRPr lang="en-US" dirty="0"/>
          </a:p>
        </p:txBody>
      </p:sp>
      <p:sp>
        <p:nvSpPr>
          <p:cNvPr id="2" name="Date Placeholder 1">
            <a:extLst>
              <a:ext uri="{FF2B5EF4-FFF2-40B4-BE49-F238E27FC236}">
                <a16:creationId xmlns:a16="http://schemas.microsoft.com/office/drawing/2014/main" id="{ABB59987-20C7-44CA-B0D1-D87A45033937}"/>
              </a:ext>
            </a:extLst>
          </p:cNvPr>
          <p:cNvSpPr>
            <a:spLocks noGrp="1"/>
          </p:cNvSpPr>
          <p:nvPr>
            <p:ph type="dt" sz="half" idx="10"/>
          </p:nvPr>
        </p:nvSpPr>
        <p:spPr>
          <a:xfrm>
            <a:off x="9389165" y="194320"/>
            <a:ext cx="2040835" cy="365125"/>
          </a:xfrm>
        </p:spPr>
        <p:txBody>
          <a:bodyPr/>
          <a:lstStyle/>
          <a:p>
            <a:r>
              <a:rPr lang="en-US" dirty="0"/>
              <a:t>2/1/20XX</a:t>
            </a:r>
          </a:p>
        </p:txBody>
      </p:sp>
      <p:sp>
        <p:nvSpPr>
          <p:cNvPr id="4" name="Slide Number Placeholder 3">
            <a:extLst>
              <a:ext uri="{FF2B5EF4-FFF2-40B4-BE49-F238E27FC236}">
                <a16:creationId xmlns:a16="http://schemas.microsoft.com/office/drawing/2014/main" id="{3ECAC315-D873-41E8-BB24-C4382A056CAF}"/>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7</a:t>
            </a:fld>
            <a:endParaRPr lang="en-US" dirty="0"/>
          </a:p>
        </p:txBody>
      </p:sp>
      <p:sp>
        <p:nvSpPr>
          <p:cNvPr id="58" name="Freeform: Shape 57">
            <a:extLst>
              <a:ext uri="{FF2B5EF4-FFF2-40B4-BE49-F238E27FC236}">
                <a16:creationId xmlns:a16="http://schemas.microsoft.com/office/drawing/2014/main" id="{2E15A2B6-8566-44EC-A8C8-8A72969118F9}"/>
              </a:ext>
              <a:ext uri="{C183D7F6-B498-43B3-948B-1728B52AA6E4}">
                <adec:decorative xmlns:adec="http://schemas.microsoft.com/office/drawing/2017/decorative" val="1"/>
              </a:ext>
            </a:extLst>
          </p:cNvPr>
          <p:cNvSpPr/>
          <p:nvPr/>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17" name="Picture Placeholder 16" descr="A cucumbers from a plant&#10;&#10;Description automatically generated">
            <a:extLst>
              <a:ext uri="{FF2B5EF4-FFF2-40B4-BE49-F238E27FC236}">
                <a16:creationId xmlns:a16="http://schemas.microsoft.com/office/drawing/2014/main" id="{DDCC3543-A3CE-4E5A-C83C-51F5A4EA99EA}"/>
              </a:ext>
            </a:extLst>
          </p:cNvPr>
          <p:cNvPicPr>
            <a:picLocks noGrp="1" noChangeAspect="1"/>
          </p:cNvPicPr>
          <p:nvPr>
            <p:ph type="pic" sz="quarter" idx="13"/>
          </p:nvPr>
        </p:nvPicPr>
        <p:blipFill rotWithShape="1">
          <a:blip r:embed="rId2"/>
          <a:srcRect t="43527" b="4867"/>
          <a:stretch/>
        </p:blipFill>
        <p:spPr>
          <a:xfrm>
            <a:off x="6435910" y="1"/>
            <a:ext cx="5756090" cy="3960681"/>
          </a:xfrm>
        </p:spPr>
      </p:pic>
      <p:pic>
        <p:nvPicPr>
          <p:cNvPr id="21" name="Picture Placeholder 20" descr="A tomato plants growing in a greenhouse&#10;&#10;Description automatically generated">
            <a:extLst>
              <a:ext uri="{FF2B5EF4-FFF2-40B4-BE49-F238E27FC236}">
                <a16:creationId xmlns:a16="http://schemas.microsoft.com/office/drawing/2014/main" id="{A0874AC3-5CB7-5F15-7BA1-088DBF9F8119}"/>
              </a:ext>
            </a:extLst>
          </p:cNvPr>
          <p:cNvPicPr>
            <a:picLocks noGrp="1" noChangeAspect="1"/>
          </p:cNvPicPr>
          <p:nvPr>
            <p:ph type="pic" sz="quarter" idx="14"/>
          </p:nvPr>
        </p:nvPicPr>
        <p:blipFill rotWithShape="1">
          <a:blip r:embed="rId3"/>
          <a:srcRect l="137" t="53187" r="-137" b="22121"/>
          <a:stretch/>
        </p:blipFill>
        <p:spPr>
          <a:xfrm>
            <a:off x="6095998" y="4855862"/>
            <a:ext cx="5796193" cy="1908627"/>
          </a:xfrm>
        </p:spPr>
      </p:pic>
    </p:spTree>
    <p:extLst>
      <p:ext uri="{BB962C8B-B14F-4D97-AF65-F5344CB8AC3E}">
        <p14:creationId xmlns:p14="http://schemas.microsoft.com/office/powerpoint/2010/main" val="284765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F716C1-5535-E3C6-02E5-47C821CBB528}"/>
              </a:ext>
            </a:extLst>
          </p:cNvPr>
          <p:cNvSpPr>
            <a:spLocks noGrp="1"/>
          </p:cNvSpPr>
          <p:nvPr>
            <p:ph type="sldNum" sz="quarter" idx="12"/>
          </p:nvPr>
        </p:nvSpPr>
        <p:spPr/>
        <p:txBody>
          <a:bodyPr/>
          <a:lstStyle/>
          <a:p>
            <a:fld id="{07CE569E-9B7C-4CB9-AB80-C0841F922CFF}" type="slidenum">
              <a:rPr lang="en-US" smtClean="0"/>
              <a:t>8</a:t>
            </a:fld>
            <a:endParaRPr lang="en-US" dirty="0"/>
          </a:p>
        </p:txBody>
      </p:sp>
      <p:grpSp>
        <p:nvGrpSpPr>
          <p:cNvPr id="31" name="Group 30">
            <a:extLst>
              <a:ext uri="{FF2B5EF4-FFF2-40B4-BE49-F238E27FC236}">
                <a16:creationId xmlns:a16="http://schemas.microsoft.com/office/drawing/2014/main" id="{06D330FD-0A2C-6B8A-C16C-E7D0E988F263}"/>
              </a:ext>
            </a:extLst>
          </p:cNvPr>
          <p:cNvGrpSpPr/>
          <p:nvPr/>
        </p:nvGrpSpPr>
        <p:grpSpPr>
          <a:xfrm>
            <a:off x="455970" y="1588976"/>
            <a:ext cx="11639957" cy="2909934"/>
            <a:chOff x="535483" y="1995630"/>
            <a:chExt cx="11639957" cy="2909934"/>
          </a:xfrm>
        </p:grpSpPr>
        <p:pic>
          <p:nvPicPr>
            <p:cNvPr id="28" name="Picture 27">
              <a:extLst>
                <a:ext uri="{FF2B5EF4-FFF2-40B4-BE49-F238E27FC236}">
                  <a16:creationId xmlns:a16="http://schemas.microsoft.com/office/drawing/2014/main" id="{4D38450F-87BB-C049-DA39-68B133B38F9B}"/>
                </a:ext>
              </a:extLst>
            </p:cNvPr>
            <p:cNvPicPr>
              <a:picLocks noChangeAspect="1"/>
            </p:cNvPicPr>
            <p:nvPr/>
          </p:nvPicPr>
          <p:blipFill>
            <a:blip r:embed="rId2"/>
            <a:stretch>
              <a:fillRect/>
            </a:stretch>
          </p:blipFill>
          <p:spPr>
            <a:xfrm>
              <a:off x="9767635" y="2231329"/>
              <a:ext cx="1896020" cy="1987468"/>
            </a:xfrm>
            <a:prstGeom prst="rect">
              <a:avLst/>
            </a:prstGeom>
          </p:spPr>
        </p:pic>
        <p:pic>
          <p:nvPicPr>
            <p:cNvPr id="27" name="Picture 26">
              <a:extLst>
                <a:ext uri="{FF2B5EF4-FFF2-40B4-BE49-F238E27FC236}">
                  <a16:creationId xmlns:a16="http://schemas.microsoft.com/office/drawing/2014/main" id="{910DCADB-7E28-84BD-16C4-B6C1C8C089B7}"/>
                </a:ext>
              </a:extLst>
            </p:cNvPr>
            <p:cNvPicPr>
              <a:picLocks noChangeAspect="1"/>
            </p:cNvPicPr>
            <p:nvPr/>
          </p:nvPicPr>
          <p:blipFill>
            <a:blip r:embed="rId2"/>
            <a:stretch>
              <a:fillRect/>
            </a:stretch>
          </p:blipFill>
          <p:spPr>
            <a:xfrm>
              <a:off x="7453312" y="2231329"/>
              <a:ext cx="1896020" cy="1987468"/>
            </a:xfrm>
            <a:prstGeom prst="rect">
              <a:avLst/>
            </a:prstGeom>
          </p:spPr>
        </p:pic>
        <p:pic>
          <p:nvPicPr>
            <p:cNvPr id="26" name="Picture 25">
              <a:extLst>
                <a:ext uri="{FF2B5EF4-FFF2-40B4-BE49-F238E27FC236}">
                  <a16:creationId xmlns:a16="http://schemas.microsoft.com/office/drawing/2014/main" id="{5BAB96DD-1C08-41E3-FC2D-532546A2BEE9}"/>
                </a:ext>
              </a:extLst>
            </p:cNvPr>
            <p:cNvPicPr>
              <a:picLocks noChangeAspect="1"/>
            </p:cNvPicPr>
            <p:nvPr/>
          </p:nvPicPr>
          <p:blipFill>
            <a:blip r:embed="rId2"/>
            <a:stretch>
              <a:fillRect/>
            </a:stretch>
          </p:blipFill>
          <p:spPr>
            <a:xfrm>
              <a:off x="5037950" y="2171203"/>
              <a:ext cx="1896020" cy="1987468"/>
            </a:xfrm>
            <a:prstGeom prst="rect">
              <a:avLst/>
            </a:prstGeom>
          </p:spPr>
        </p:pic>
        <p:pic>
          <p:nvPicPr>
            <p:cNvPr id="25" name="Picture 24">
              <a:extLst>
                <a:ext uri="{FF2B5EF4-FFF2-40B4-BE49-F238E27FC236}">
                  <a16:creationId xmlns:a16="http://schemas.microsoft.com/office/drawing/2014/main" id="{CA001DC4-44F1-35C1-B0AD-27E26B9ED155}"/>
                </a:ext>
              </a:extLst>
            </p:cNvPr>
            <p:cNvPicPr>
              <a:picLocks noChangeAspect="1"/>
            </p:cNvPicPr>
            <p:nvPr/>
          </p:nvPicPr>
          <p:blipFill>
            <a:blip r:embed="rId2"/>
            <a:stretch>
              <a:fillRect/>
            </a:stretch>
          </p:blipFill>
          <p:spPr>
            <a:xfrm>
              <a:off x="2770661" y="2137820"/>
              <a:ext cx="1896020" cy="1987468"/>
            </a:xfrm>
            <a:prstGeom prst="rect">
              <a:avLst/>
            </a:prstGeom>
          </p:spPr>
        </p:pic>
        <p:pic>
          <p:nvPicPr>
            <p:cNvPr id="24" name="Picture 23">
              <a:extLst>
                <a:ext uri="{FF2B5EF4-FFF2-40B4-BE49-F238E27FC236}">
                  <a16:creationId xmlns:a16="http://schemas.microsoft.com/office/drawing/2014/main" id="{5B3D098C-8E50-0372-73AB-328CBB1A7472}"/>
                </a:ext>
              </a:extLst>
            </p:cNvPr>
            <p:cNvPicPr>
              <a:picLocks noChangeAspect="1"/>
            </p:cNvPicPr>
            <p:nvPr/>
          </p:nvPicPr>
          <p:blipFill>
            <a:blip r:embed="rId2"/>
            <a:stretch>
              <a:fillRect/>
            </a:stretch>
          </p:blipFill>
          <p:spPr>
            <a:xfrm>
              <a:off x="535483" y="2155275"/>
              <a:ext cx="1896020" cy="1987468"/>
            </a:xfrm>
            <a:prstGeom prst="rect">
              <a:avLst/>
            </a:prstGeom>
          </p:spPr>
        </p:pic>
        <p:pic>
          <p:nvPicPr>
            <p:cNvPr id="5" name="Picture Placeholder 25" descr="A cucumber and slices on a graph paper&#10;&#10;Description automatically generated">
              <a:extLst>
                <a:ext uri="{FF2B5EF4-FFF2-40B4-BE49-F238E27FC236}">
                  <a16:creationId xmlns:a16="http://schemas.microsoft.com/office/drawing/2014/main" id="{B7C758D2-6DF9-A622-7399-8C8157499B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2230" r="87770"/>
                      </a14:imgEffect>
                    </a14:imgLayer>
                  </a14:imgProps>
                </a:ext>
                <a:ext uri="{837473B0-CC2E-450A-ABE3-18F120FF3D39}">
                  <a1611:picAttrSrcUrl xmlns:a1611="http://schemas.microsoft.com/office/drawing/2016/11/main" r:id="rId5"/>
                </a:ext>
              </a:extLst>
            </a:blip>
            <a:srcRect l="2787" r="2787"/>
            <a:stretch>
              <a:fillRect/>
            </a:stretch>
          </p:blipFill>
          <p:spPr>
            <a:xfrm>
              <a:off x="2889517" y="2266984"/>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p:spPr>
        </p:pic>
        <p:pic>
          <p:nvPicPr>
            <p:cNvPr id="6" name="Picture Placeholder 21" descr="A tomato with a stem&#10;&#10;Description automatically generated">
              <a:extLst>
                <a:ext uri="{FF2B5EF4-FFF2-40B4-BE49-F238E27FC236}">
                  <a16:creationId xmlns:a16="http://schemas.microsoft.com/office/drawing/2014/main" id="{0DAC0340-4EA8-3345-BB1B-021B5598273D}"/>
                </a:ext>
              </a:extLst>
            </p:cNvPr>
            <p:cNvPicPr>
              <a:picLocks noChangeAspect="1"/>
            </p:cNvPicPr>
            <p:nvPr/>
          </p:nvPicPr>
          <p:blipFill>
            <a:blip r:embed="rId6">
              <a:extLst>
                <a:ext uri="{837473B0-CC2E-450A-ABE3-18F120FF3D39}">
                  <a1611:picAttrSrcUrl xmlns:a1611="http://schemas.microsoft.com/office/drawing/2016/11/main" r:id="rId7"/>
                </a:ext>
              </a:extLst>
            </a:blip>
            <a:srcRect t="7392" b="7392"/>
            <a:stretch>
              <a:fillRect/>
            </a:stretch>
          </p:blipFill>
          <p:spPr>
            <a:xfrm>
              <a:off x="622718" y="2311536"/>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p:spPr>
        </p:pic>
        <p:pic>
          <p:nvPicPr>
            <p:cNvPr id="7" name="Picture Placeholder 21">
              <a:extLst>
                <a:ext uri="{FF2B5EF4-FFF2-40B4-BE49-F238E27FC236}">
                  <a16:creationId xmlns:a16="http://schemas.microsoft.com/office/drawing/2014/main" id="{3BDF8AAA-B850-D577-F3CB-7EC3B8EDD1B2}"/>
                </a:ext>
              </a:extLst>
            </p:cNvPr>
            <p:cNvPicPr>
              <a:picLocks noChangeAspect="1"/>
            </p:cNvPicPr>
            <p:nvPr/>
          </p:nvPicPr>
          <p:blipFill>
            <a:blip r:embed="rId8">
              <a:extLst>
                <a:ext uri="{837473B0-CC2E-450A-ABE3-18F120FF3D39}">
                  <a1611:picAttrSrcUrl xmlns:a1611="http://schemas.microsoft.com/office/drawing/2016/11/main" r:id="rId9"/>
                </a:ext>
              </a:extLst>
            </a:blip>
            <a:srcRect t="2820" b="2820"/>
            <a:stretch/>
          </p:blipFill>
          <p:spPr>
            <a:xfrm>
              <a:off x="5047658" y="1995630"/>
              <a:ext cx="1898650" cy="1987550"/>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p:spPr>
        </p:pic>
        <p:pic>
          <p:nvPicPr>
            <p:cNvPr id="8" name="Picture Placeholder 21">
              <a:extLst>
                <a:ext uri="{FF2B5EF4-FFF2-40B4-BE49-F238E27FC236}">
                  <a16:creationId xmlns:a16="http://schemas.microsoft.com/office/drawing/2014/main" id="{34FF6783-5DEF-A522-D7E8-0EDC9C30E396}"/>
                </a:ext>
              </a:extLst>
            </p:cNvPr>
            <p:cNvPicPr>
              <a:picLocks noChangeAspect="1"/>
            </p:cNvPicPr>
            <p:nvPr/>
          </p:nvPicPr>
          <p:blipFill>
            <a:blip r:embed="rId10">
              <a:extLst>
                <a:ext uri="{837473B0-CC2E-450A-ABE3-18F120FF3D39}">
                  <a1611:picAttrSrcUrl xmlns:a1611="http://schemas.microsoft.com/office/drawing/2016/11/main" r:id="rId11"/>
                </a:ext>
              </a:extLst>
            </a:blip>
            <a:srcRect t="12990" b="12990"/>
            <a:stretch/>
          </p:blipFill>
          <p:spPr>
            <a:xfrm>
              <a:off x="9906000" y="2280420"/>
              <a:ext cx="1750517" cy="183248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p:spPr>
        </p:pic>
        <p:pic>
          <p:nvPicPr>
            <p:cNvPr id="9" name="Picture Placeholder 21">
              <a:extLst>
                <a:ext uri="{FF2B5EF4-FFF2-40B4-BE49-F238E27FC236}">
                  <a16:creationId xmlns:a16="http://schemas.microsoft.com/office/drawing/2014/main" id="{ADEA2CD6-35FA-8A07-0ED9-72EC8685C26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1789" r="88211"/>
                      </a14:imgEffect>
                    </a14:imgLayer>
                  </a14:imgProps>
                </a:ext>
                <a:ext uri="{837473B0-CC2E-450A-ABE3-18F120FF3D39}">
                  <a1611:picAttrSrcUrl xmlns:a1611="http://schemas.microsoft.com/office/drawing/2016/11/main" r:id="rId14"/>
                </a:ext>
              </a:extLst>
            </a:blip>
            <a:srcRect l="2236" r="2236"/>
            <a:stretch/>
          </p:blipFill>
          <p:spPr>
            <a:xfrm>
              <a:off x="7488008" y="2311536"/>
              <a:ext cx="1898650" cy="1987550"/>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p:spPr>
        </p:pic>
        <p:sp>
          <p:nvSpPr>
            <p:cNvPr id="13" name="Text Placeholder 4">
              <a:extLst>
                <a:ext uri="{FF2B5EF4-FFF2-40B4-BE49-F238E27FC236}">
                  <a16:creationId xmlns:a16="http://schemas.microsoft.com/office/drawing/2014/main" id="{27FADE56-5595-F5BB-BB4C-ED5792C0999D}"/>
                </a:ext>
              </a:extLst>
            </p:cNvPr>
            <p:cNvSpPr txBox="1">
              <a:spLocks/>
            </p:cNvSpPr>
            <p:nvPr/>
          </p:nvSpPr>
          <p:spPr>
            <a:xfrm>
              <a:off x="761999" y="4236334"/>
              <a:ext cx="2299136" cy="557784"/>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tx2">
                      <a:alpha val="70000"/>
                    </a:schemeClr>
                  </a:solidFill>
                  <a:latin typeface="Arial Black" panose="020B0A04020102020204" pitchFamily="34" charset="0"/>
                </a:rPr>
                <a:t>Tomato</a:t>
              </a:r>
            </a:p>
          </p:txBody>
        </p:sp>
        <p:sp>
          <p:nvSpPr>
            <p:cNvPr id="18" name="Text Placeholder 4">
              <a:extLst>
                <a:ext uri="{FF2B5EF4-FFF2-40B4-BE49-F238E27FC236}">
                  <a16:creationId xmlns:a16="http://schemas.microsoft.com/office/drawing/2014/main" id="{6A17359C-375B-F225-2B4A-D4399335D009}"/>
                </a:ext>
              </a:extLst>
            </p:cNvPr>
            <p:cNvSpPr txBox="1">
              <a:spLocks/>
            </p:cNvSpPr>
            <p:nvPr/>
          </p:nvSpPr>
          <p:spPr>
            <a:xfrm>
              <a:off x="2618509" y="4218879"/>
              <a:ext cx="2536361" cy="668830"/>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tx2">
                      <a:alpha val="70000"/>
                    </a:schemeClr>
                  </a:solidFill>
                  <a:latin typeface="Arial Black" panose="020B0A04020102020204" pitchFamily="34" charset="0"/>
                </a:rPr>
                <a:t>Cucumber</a:t>
              </a:r>
            </a:p>
          </p:txBody>
        </p:sp>
        <p:sp>
          <p:nvSpPr>
            <p:cNvPr id="19" name="Text Placeholder 4">
              <a:extLst>
                <a:ext uri="{FF2B5EF4-FFF2-40B4-BE49-F238E27FC236}">
                  <a16:creationId xmlns:a16="http://schemas.microsoft.com/office/drawing/2014/main" id="{FDDD17D5-800B-3D82-B4D4-0EF94C8F501F}"/>
                </a:ext>
              </a:extLst>
            </p:cNvPr>
            <p:cNvSpPr txBox="1">
              <a:spLocks/>
            </p:cNvSpPr>
            <p:nvPr/>
          </p:nvSpPr>
          <p:spPr>
            <a:xfrm>
              <a:off x="4824251" y="4178740"/>
              <a:ext cx="2570363" cy="575584"/>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tx2">
                      <a:alpha val="70000"/>
                    </a:schemeClr>
                  </a:solidFill>
                  <a:latin typeface="Arial Black" panose="020B0A04020102020204" pitchFamily="34" charset="0"/>
                </a:rPr>
                <a:t>Strawberry</a:t>
              </a:r>
            </a:p>
          </p:txBody>
        </p:sp>
        <p:sp>
          <p:nvSpPr>
            <p:cNvPr id="20" name="Text Placeholder 4">
              <a:extLst>
                <a:ext uri="{FF2B5EF4-FFF2-40B4-BE49-F238E27FC236}">
                  <a16:creationId xmlns:a16="http://schemas.microsoft.com/office/drawing/2014/main" id="{4B86672E-92D5-01D9-CB2D-E3807A28B176}"/>
                </a:ext>
              </a:extLst>
            </p:cNvPr>
            <p:cNvSpPr txBox="1">
              <a:spLocks/>
            </p:cNvSpPr>
            <p:nvPr/>
          </p:nvSpPr>
          <p:spPr>
            <a:xfrm>
              <a:off x="7576924" y="4211141"/>
              <a:ext cx="2299136" cy="557784"/>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tx2">
                      <a:alpha val="70000"/>
                    </a:schemeClr>
                  </a:solidFill>
                  <a:latin typeface="Arial Black" panose="020B0A04020102020204" pitchFamily="34" charset="0"/>
                </a:rPr>
                <a:t>Lettuce</a:t>
              </a:r>
            </a:p>
          </p:txBody>
        </p:sp>
        <p:sp>
          <p:nvSpPr>
            <p:cNvPr id="21" name="Text Placeholder 4">
              <a:extLst>
                <a:ext uri="{FF2B5EF4-FFF2-40B4-BE49-F238E27FC236}">
                  <a16:creationId xmlns:a16="http://schemas.microsoft.com/office/drawing/2014/main" id="{6DE4CF92-99E7-0F58-CE72-F1CA01FAE940}"/>
                </a:ext>
              </a:extLst>
            </p:cNvPr>
            <p:cNvSpPr txBox="1">
              <a:spLocks/>
            </p:cNvSpPr>
            <p:nvPr/>
          </p:nvSpPr>
          <p:spPr>
            <a:xfrm>
              <a:off x="9535210" y="4236334"/>
              <a:ext cx="2640230" cy="669230"/>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tx2">
                      <a:alpha val="70000"/>
                    </a:schemeClr>
                  </a:solidFill>
                  <a:latin typeface="Arial Black" panose="020B0A04020102020204" pitchFamily="34" charset="0"/>
                </a:rPr>
                <a:t>Bell Pepper</a:t>
              </a:r>
            </a:p>
          </p:txBody>
        </p:sp>
      </p:grpSp>
      <p:sp>
        <p:nvSpPr>
          <p:cNvPr id="22" name="Picture Placeholder 12">
            <a:extLst>
              <a:ext uri="{FF2B5EF4-FFF2-40B4-BE49-F238E27FC236}">
                <a16:creationId xmlns:a16="http://schemas.microsoft.com/office/drawing/2014/main" id="{4AC8B00D-2633-8A8C-5581-C5C498BC899E}"/>
              </a:ext>
            </a:extLst>
          </p:cNvPr>
          <p:cNvSpPr txBox="1">
            <a:spLocks/>
          </p:cNvSpPr>
          <p:nvPr/>
        </p:nvSpPr>
        <p:spPr>
          <a:xfrm>
            <a:off x="5614541" y="439094"/>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dirty="0"/>
          </a:p>
        </p:txBody>
      </p:sp>
      <p:sp>
        <p:nvSpPr>
          <p:cNvPr id="29" name="Title 11">
            <a:extLst>
              <a:ext uri="{FF2B5EF4-FFF2-40B4-BE49-F238E27FC236}">
                <a16:creationId xmlns:a16="http://schemas.microsoft.com/office/drawing/2014/main" id="{6DEA9B40-15F6-74C8-BB24-6939394F8CE7}"/>
              </a:ext>
            </a:extLst>
          </p:cNvPr>
          <p:cNvSpPr txBox="1">
            <a:spLocks/>
          </p:cNvSpPr>
          <p:nvPr/>
        </p:nvSpPr>
        <p:spPr>
          <a:xfrm>
            <a:off x="1752989" y="453661"/>
            <a:ext cx="8553859" cy="9370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Image Data Collection - Crops</a:t>
            </a:r>
          </a:p>
        </p:txBody>
      </p:sp>
      <p:sp>
        <p:nvSpPr>
          <p:cNvPr id="30" name="Content Placeholder 5">
            <a:extLst>
              <a:ext uri="{FF2B5EF4-FFF2-40B4-BE49-F238E27FC236}">
                <a16:creationId xmlns:a16="http://schemas.microsoft.com/office/drawing/2014/main" id="{23EF516A-8E4E-52A2-6FD3-965D5C890B85}"/>
              </a:ext>
            </a:extLst>
          </p:cNvPr>
          <p:cNvSpPr txBox="1">
            <a:spLocks/>
          </p:cNvSpPr>
          <p:nvPr/>
        </p:nvSpPr>
        <p:spPr>
          <a:xfrm>
            <a:off x="914651" y="4633161"/>
            <a:ext cx="9151700" cy="2068231"/>
          </a:xfrm>
          <a:prstGeom prst="rect">
            <a:avLst/>
          </a:prstGeom>
        </p:spPr>
        <p:txBody>
          <a:bodyPr>
            <a:normAutofit/>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CA" sz="1800" b="1" dirty="0"/>
              <a:t>Data Collection – </a:t>
            </a:r>
            <a:r>
              <a:rPr lang="en-CA" sz="1500" dirty="0"/>
              <a:t>5 crops, 2 major diseases each. (Collect Images from </a:t>
            </a:r>
            <a:r>
              <a:rPr lang="en-CA" sz="1500" dirty="0" err="1"/>
              <a:t>Roboflow</a:t>
            </a:r>
            <a:r>
              <a:rPr lang="en-CA" sz="1500" dirty="0"/>
              <a:t>/google)</a:t>
            </a:r>
          </a:p>
          <a:p>
            <a:pPr>
              <a:lnSpc>
                <a:spcPct val="100000"/>
              </a:lnSpc>
            </a:pPr>
            <a:r>
              <a:rPr lang="en-CA" sz="1800" b="1" dirty="0"/>
              <a:t>Classify – </a:t>
            </a:r>
            <a:r>
              <a:rPr lang="en-CA" sz="1500" dirty="0"/>
              <a:t>1. Healthy / Unhealthy (Binary)  2. Disease classification (multi)</a:t>
            </a:r>
          </a:p>
          <a:p>
            <a:pPr>
              <a:lnSpc>
                <a:spcPct val="100000"/>
              </a:lnSpc>
            </a:pPr>
            <a:r>
              <a:rPr lang="en-CA" sz="1800" b="1" dirty="0"/>
              <a:t>Preprocessing – </a:t>
            </a:r>
            <a:r>
              <a:rPr lang="en-CA" sz="1600" dirty="0"/>
              <a:t>sort in folder, remove duplicates, rename and resize</a:t>
            </a:r>
          </a:p>
          <a:p>
            <a:pPr>
              <a:lnSpc>
                <a:spcPct val="100000"/>
              </a:lnSpc>
            </a:pPr>
            <a:r>
              <a:rPr lang="en-CA" sz="1800" b="1" dirty="0"/>
              <a:t>Labelling – </a:t>
            </a:r>
            <a:r>
              <a:rPr lang="en-CA" sz="1400" dirty="0"/>
              <a:t>Manual annotation, highlight infected segments in images for training </a:t>
            </a:r>
          </a:p>
          <a:p>
            <a:pPr>
              <a:lnSpc>
                <a:spcPct val="115000"/>
              </a:lnSpc>
            </a:pPr>
            <a:r>
              <a:rPr lang="en-CA" sz="1800" b="1" dirty="0"/>
              <a:t>Augmentation – </a:t>
            </a:r>
            <a:r>
              <a:rPr lang="en-CA" sz="1600" dirty="0"/>
              <a:t>Use </a:t>
            </a:r>
            <a:r>
              <a:rPr lang="en-CA" sz="1600" dirty="0" err="1"/>
              <a:t>robolow</a:t>
            </a:r>
            <a:r>
              <a:rPr lang="en-CA" sz="1600" dirty="0"/>
              <a:t> to complete augmentation of labelled dataset</a:t>
            </a:r>
            <a:endParaRPr lang="en-CA" sz="1800" dirty="0"/>
          </a:p>
        </p:txBody>
      </p:sp>
    </p:spTree>
    <p:extLst>
      <p:ext uri="{BB962C8B-B14F-4D97-AF65-F5344CB8AC3E}">
        <p14:creationId xmlns:p14="http://schemas.microsoft.com/office/powerpoint/2010/main" val="342068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16" descr="A greenhouse with tomatoes from the ceiling&#10;&#10;Description automatically generated">
            <a:extLst>
              <a:ext uri="{FF2B5EF4-FFF2-40B4-BE49-F238E27FC236}">
                <a16:creationId xmlns:a16="http://schemas.microsoft.com/office/drawing/2014/main" id="{714B96D2-A736-7CE2-8E48-D4E389A0B4EE}"/>
              </a:ext>
            </a:extLst>
          </p:cNvPr>
          <p:cNvPicPr>
            <a:picLocks noChangeAspect="1"/>
          </p:cNvPicPr>
          <p:nvPr/>
        </p:nvPicPr>
        <p:blipFill rotWithShape="1">
          <a:blip r:embed="rId3"/>
          <a:srcRect t="9479" b="9479"/>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47" name="Freeform: Shape 46">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6" name="Content Placeholder 5">
            <a:extLst>
              <a:ext uri="{FF2B5EF4-FFF2-40B4-BE49-F238E27FC236}">
                <a16:creationId xmlns:a16="http://schemas.microsoft.com/office/drawing/2014/main" id="{F634BFC0-CFBF-25D8-B9EB-BB42E98F2B0D}"/>
              </a:ext>
            </a:extLst>
          </p:cNvPr>
          <p:cNvSpPr>
            <a:spLocks noGrp="1"/>
          </p:cNvSpPr>
          <p:nvPr>
            <p:ph idx="1"/>
          </p:nvPr>
        </p:nvSpPr>
        <p:spPr>
          <a:xfrm>
            <a:off x="6096000" y="2286000"/>
            <a:ext cx="5334000" cy="3810001"/>
          </a:xfrm>
        </p:spPr>
        <p:txBody>
          <a:bodyPr>
            <a:normAutofit/>
          </a:bodyPr>
          <a:lstStyle/>
          <a:p>
            <a:pPr>
              <a:lnSpc>
                <a:spcPct val="115000"/>
              </a:lnSpc>
            </a:pPr>
            <a:r>
              <a:rPr lang="en-US" sz="1500" dirty="0"/>
              <a:t>After a keen discussion with the greenhouses, this modelling can help reduce the disease detection time &amp; improve the quality of produce.</a:t>
            </a:r>
          </a:p>
          <a:p>
            <a:pPr>
              <a:lnSpc>
                <a:spcPct val="115000"/>
              </a:lnSpc>
            </a:pPr>
            <a:endParaRPr lang="en-US" sz="1500" dirty="0"/>
          </a:p>
          <a:p>
            <a:pPr>
              <a:lnSpc>
                <a:spcPct val="115000"/>
              </a:lnSpc>
            </a:pPr>
            <a:r>
              <a:rPr lang="en-US" sz="1500" dirty="0"/>
              <a:t>Image classification can help set the disease type into different stages helping the greenhouses to act differently by sending them to the lab for examination and understand which has to be treated in what way.</a:t>
            </a:r>
          </a:p>
          <a:p>
            <a:pPr>
              <a:lnSpc>
                <a:spcPct val="115000"/>
              </a:lnSpc>
            </a:pPr>
            <a:endParaRPr lang="en-US" sz="1500" dirty="0"/>
          </a:p>
          <a:p>
            <a:pPr>
              <a:lnSpc>
                <a:spcPct val="115000"/>
              </a:lnSpc>
            </a:pPr>
            <a:r>
              <a:rPr lang="en-US" sz="1500" dirty="0"/>
              <a:t>Overall, will boost efficiency, reduce labor and time consumed, and can act faster to reduce damage due to disease leading to crop yield optimization. </a:t>
            </a:r>
          </a:p>
          <a:p>
            <a:pPr>
              <a:lnSpc>
                <a:spcPct val="115000"/>
              </a:lnSpc>
            </a:pPr>
            <a:endParaRPr lang="en-CA" sz="1500" dirty="0"/>
          </a:p>
        </p:txBody>
      </p:sp>
      <p:sp>
        <p:nvSpPr>
          <p:cNvPr id="11" name="Title 10">
            <a:extLst>
              <a:ext uri="{FF2B5EF4-FFF2-40B4-BE49-F238E27FC236}">
                <a16:creationId xmlns:a16="http://schemas.microsoft.com/office/drawing/2014/main" id="{04ABDAF7-BFCA-4B52-805A-736887EB7C85}"/>
              </a:ext>
            </a:extLst>
          </p:cNvPr>
          <p:cNvSpPr>
            <a:spLocks noGrp="1"/>
          </p:cNvSpPr>
          <p:nvPr>
            <p:ph type="title"/>
          </p:nvPr>
        </p:nvSpPr>
        <p:spPr>
          <a:xfrm>
            <a:off x="6096000" y="762000"/>
            <a:ext cx="5334000" cy="1524000"/>
          </a:xfrm>
        </p:spPr>
        <p:txBody>
          <a:bodyPr>
            <a:normAutofit/>
          </a:bodyPr>
          <a:lstStyle/>
          <a:p>
            <a:r>
              <a:rPr lang="en-US" sz="3200" dirty="0"/>
              <a:t>Greenhouse Visit Insights</a:t>
            </a:r>
          </a:p>
        </p:txBody>
      </p:sp>
      <p:sp>
        <p:nvSpPr>
          <p:cNvPr id="22" name="Slide Number Placeholder 21">
            <a:extLst>
              <a:ext uri="{FF2B5EF4-FFF2-40B4-BE49-F238E27FC236}">
                <a16:creationId xmlns:a16="http://schemas.microsoft.com/office/drawing/2014/main" id="{71E0E5CE-236B-487E-AC72-58779AC36A32}"/>
              </a:ext>
            </a:extLst>
          </p:cNvPr>
          <p:cNvSpPr>
            <a:spLocks noGrp="1"/>
          </p:cNvSpPr>
          <p:nvPr>
            <p:ph type="sldNum" sz="quarter" idx="12"/>
          </p:nvPr>
        </p:nvSpPr>
        <p:spPr>
          <a:xfrm>
            <a:off x="9906000" y="6356350"/>
            <a:ext cx="1524000" cy="365125"/>
          </a:xfrm>
        </p:spPr>
        <p:txBody>
          <a:bodyPr>
            <a:normAutofit/>
          </a:bodyPr>
          <a:lstStyle/>
          <a:p>
            <a:pPr>
              <a:spcAft>
                <a:spcPts val="600"/>
              </a:spcAft>
            </a:pPr>
            <a:fld id="{07CE569E-9B7C-4CB9-AB80-C0841F922CFF}" type="slidenum">
              <a:rPr lang="en-US">
                <a:solidFill>
                  <a:schemeClr val="tx1">
                    <a:alpha val="70000"/>
                  </a:schemeClr>
                </a:solidFill>
              </a:rPr>
              <a:pPr>
                <a:spcAft>
                  <a:spcPts val="600"/>
                </a:spcAft>
              </a:pPr>
              <a:t>9</a:t>
            </a:fld>
            <a:endParaRPr lang="en-US">
              <a:solidFill>
                <a:schemeClr val="tx1">
                  <a:alpha val="70000"/>
                </a:schemeClr>
              </a:solidFill>
            </a:endParaRPr>
          </a:p>
        </p:txBody>
      </p:sp>
    </p:spTree>
    <p:extLst>
      <p:ext uri="{BB962C8B-B14F-4D97-AF65-F5344CB8AC3E}">
        <p14:creationId xmlns:p14="http://schemas.microsoft.com/office/powerpoint/2010/main" val="1883819263"/>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6FC496-221D-4D11-9DFD-2E47AEB2A1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09E108-931D-49EA-88D9-2D9B8E9016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9F7E09F-F817-4A99-A43E-1B7B2298E82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Pebble design</Template>
  <TotalTime>449</TotalTime>
  <Words>1012</Words>
  <Application>Microsoft Office PowerPoint</Application>
  <PresentationFormat>Widescreen</PresentationFormat>
  <Paragraphs>144</Paragraphs>
  <Slides>17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Meiryo</vt:lpstr>
      <vt:lpstr>Arial</vt:lpstr>
      <vt:lpstr>Arial Black</vt:lpstr>
      <vt:lpstr>Avenir Next LT Pro</vt:lpstr>
      <vt:lpstr>Avenir Next LT Pro Light</vt:lpstr>
      <vt:lpstr>Calibri</vt:lpstr>
      <vt:lpstr>Sitka Subheading</vt:lpstr>
      <vt:lpstr>Söhne</vt:lpstr>
      <vt:lpstr>PebbleVTI</vt:lpstr>
      <vt:lpstr>Increasing yield of Crop Production  in Greenhouses using AI</vt:lpstr>
      <vt:lpstr>Agenda</vt:lpstr>
      <vt:lpstr>Problem Statement</vt:lpstr>
      <vt:lpstr>Dataset Information</vt:lpstr>
      <vt:lpstr>Methodology </vt:lpstr>
      <vt:lpstr>Dashboards</vt:lpstr>
      <vt:lpstr>Key Insights</vt:lpstr>
      <vt:lpstr>PowerPoint Presentation</vt:lpstr>
      <vt:lpstr>Greenhouse Visit Insights</vt:lpstr>
      <vt:lpstr>PowerPoint Presentation</vt:lpstr>
      <vt:lpstr>Roboflow: Yolov8sInstance Segmentation</vt:lpstr>
      <vt:lpstr>CNN &amp; VGG16 </vt:lpstr>
      <vt:lpstr>Model: Yolov8s</vt:lpstr>
      <vt:lpstr>Use cases</vt:lpstr>
      <vt:lpstr>Challenges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Increasing yield of Crop Production  in Greenhouses using AI</dc:title>
  <dc:creator>Khushi Patel</dc:creator>
  <cp:lastModifiedBy>Khushi Patel</cp:lastModifiedBy>
  <cp:revision>5</cp:revision>
  <dcterms:created xsi:type="dcterms:W3CDTF">2024-04-19T01:59:55Z</dcterms:created>
  <dcterms:modified xsi:type="dcterms:W3CDTF">2024-04-19T15:40:55Z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